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94" r:id="rId6"/>
  </p:sldMasterIdLst>
  <p:notesMasterIdLst>
    <p:notesMasterId r:id="rId47"/>
  </p:notesMasterIdLst>
  <p:sldIdLst>
    <p:sldId id="256" r:id="rId7"/>
    <p:sldId id="257" r:id="rId8"/>
    <p:sldId id="258" r:id="rId9"/>
    <p:sldId id="377" r:id="rId10"/>
    <p:sldId id="364" r:id="rId11"/>
    <p:sldId id="368" r:id="rId12"/>
    <p:sldId id="371" r:id="rId13"/>
    <p:sldId id="370" r:id="rId14"/>
    <p:sldId id="378" r:id="rId15"/>
    <p:sldId id="376" r:id="rId16"/>
    <p:sldId id="351" r:id="rId17"/>
    <p:sldId id="352" r:id="rId18"/>
    <p:sldId id="379" r:id="rId19"/>
    <p:sldId id="261" r:id="rId20"/>
    <p:sldId id="262" r:id="rId21"/>
    <p:sldId id="263" r:id="rId22"/>
    <p:sldId id="278" r:id="rId23"/>
    <p:sldId id="265" r:id="rId24"/>
    <p:sldId id="266" r:id="rId25"/>
    <p:sldId id="308" r:id="rId26"/>
    <p:sldId id="315" r:id="rId27"/>
    <p:sldId id="345" r:id="rId28"/>
    <p:sldId id="354" r:id="rId29"/>
    <p:sldId id="355" r:id="rId30"/>
    <p:sldId id="306" r:id="rId31"/>
    <p:sldId id="349" r:id="rId32"/>
    <p:sldId id="271" r:id="rId33"/>
    <p:sldId id="272" r:id="rId34"/>
    <p:sldId id="305" r:id="rId35"/>
    <p:sldId id="301" r:id="rId36"/>
    <p:sldId id="300" r:id="rId37"/>
    <p:sldId id="372" r:id="rId38"/>
    <p:sldId id="288" r:id="rId39"/>
    <p:sldId id="369" r:id="rId40"/>
    <p:sldId id="374" r:id="rId41"/>
    <p:sldId id="375" r:id="rId42"/>
    <p:sldId id="297" r:id="rId43"/>
    <p:sldId id="312" r:id="rId44"/>
    <p:sldId id="322" r:id="rId45"/>
    <p:sldId id="323"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7D76"/>
    <a:srgbClr val="BCC1C0"/>
    <a:srgbClr val="117580"/>
    <a:srgbClr val="00447A"/>
    <a:srgbClr val="E0C022"/>
    <a:srgbClr val="4C5B52"/>
    <a:srgbClr val="422379"/>
    <a:srgbClr val="9AC369"/>
    <a:srgbClr val="006892"/>
    <a:srgbClr val="009A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86297" autoAdjust="0"/>
  </p:normalViewPr>
  <p:slideViewPr>
    <p:cSldViewPr snapToGrid="0">
      <p:cViewPr varScale="1">
        <p:scale>
          <a:sx n="93" d="100"/>
          <a:sy n="93" d="100"/>
        </p:scale>
        <p:origin x="304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5FB6E1-76B7-4151-9E70-340FD3324EF8}" type="datetimeFigureOut">
              <a:rPr lang="en-GB" smtClean="0"/>
              <a:t>27/02/2023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1AFD6D-46DB-42EA-8A98-F0A54A9B4068}" type="slidenum">
              <a:rPr lang="en-GB" smtClean="0"/>
              <a:t>‹#›</a:t>
            </a:fld>
            <a:endParaRPr lang="en-GB"/>
          </a:p>
        </p:txBody>
      </p:sp>
    </p:spTree>
    <p:extLst>
      <p:ext uri="{BB962C8B-B14F-4D97-AF65-F5344CB8AC3E}">
        <p14:creationId xmlns:p14="http://schemas.microsoft.com/office/powerpoint/2010/main" val="1176412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sa.org.uk/rulings/nike-european-operations-netherlands-b-v--a18-410518.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F58036-2350-4A91-B358-564F29D4ED7E}"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940166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t>
            </a:r>
          </a:p>
        </p:txBody>
      </p:sp>
      <p:sp>
        <p:nvSpPr>
          <p:cNvPr id="4" name="Slide Number Placeholder 3"/>
          <p:cNvSpPr>
            <a:spLocks noGrp="1"/>
          </p:cNvSpPr>
          <p:nvPr>
            <p:ph type="sldNum" sz="quarter" idx="10"/>
          </p:nvPr>
        </p:nvSpPr>
        <p:spPr/>
        <p:txBody>
          <a:bodyPr/>
          <a:lstStyle/>
          <a:p>
            <a:fld id="{B7F58036-2350-4A91-B358-564F29D4ED7E}"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3666404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JT A12-206574</a:t>
            </a:r>
          </a:p>
        </p:txBody>
      </p:sp>
      <p:sp>
        <p:nvSpPr>
          <p:cNvPr id="4" name="Slide Number Placeholder 3"/>
          <p:cNvSpPr>
            <a:spLocks noGrp="1"/>
          </p:cNvSpPr>
          <p:nvPr>
            <p:ph type="sldNum" sz="quarter" idx="5"/>
          </p:nvPr>
        </p:nvSpPr>
        <p:spPr/>
        <p:txBody>
          <a:bodyPr/>
          <a:lstStyle/>
          <a:p>
            <a:fld id="{9A1AFD6D-46DB-42EA-8A98-F0A54A9B4068}" type="slidenum">
              <a:rPr lang="en-GB" smtClean="0"/>
              <a:t>11</a:t>
            </a:fld>
            <a:endParaRPr lang="en-GB"/>
          </a:p>
        </p:txBody>
      </p:sp>
    </p:spTree>
    <p:extLst>
      <p:ext uri="{BB962C8B-B14F-4D97-AF65-F5344CB8AC3E}">
        <p14:creationId xmlns:p14="http://schemas.microsoft.com/office/powerpoint/2010/main" val="858361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62626"/>
                </a:solidFill>
                <a:effectLst/>
                <a:latin typeface="Segoe UI" panose="020B0502040204020203" pitchFamily="34" charset="0"/>
              </a:rPr>
              <a:t>JT A14-265934</a:t>
            </a:r>
          </a:p>
          <a:p>
            <a:endParaRPr lang="en-GB" dirty="0"/>
          </a:p>
        </p:txBody>
      </p:sp>
      <p:sp>
        <p:nvSpPr>
          <p:cNvPr id="4" name="Slide Number Placeholder 3"/>
          <p:cNvSpPr>
            <a:spLocks noGrp="1"/>
          </p:cNvSpPr>
          <p:nvPr>
            <p:ph type="sldNum" sz="quarter" idx="5"/>
          </p:nvPr>
        </p:nvSpPr>
        <p:spPr/>
        <p:txBody>
          <a:bodyPr/>
          <a:lstStyle/>
          <a:p>
            <a:fld id="{9A1AFD6D-46DB-42EA-8A98-F0A54A9B4068}" type="slidenum">
              <a:rPr lang="en-GB" smtClean="0"/>
              <a:t>12</a:t>
            </a:fld>
            <a:endParaRPr lang="en-GB"/>
          </a:p>
        </p:txBody>
      </p:sp>
    </p:spTree>
    <p:extLst>
      <p:ext uri="{BB962C8B-B14F-4D97-AF65-F5344CB8AC3E}">
        <p14:creationId xmlns:p14="http://schemas.microsoft.com/office/powerpoint/2010/main" val="721124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eaLnBrk="0" fontAlgn="base" hangingPunct="0">
              <a:spcBef>
                <a:spcPct val="30000"/>
              </a:spcBef>
              <a:spcAft>
                <a:spcPct val="0"/>
              </a:spcAft>
              <a:defRPr/>
            </a:pPr>
            <a:r>
              <a:rPr lang="en-GB" altLang="en-US" dirty="0">
                <a:solidFill>
                  <a:srgbClr val="FF0000"/>
                </a:solidFill>
              </a:rPr>
              <a:t>Any questions?  </a:t>
            </a:r>
            <a:endParaRPr lang="en-US" altLang="en-US" dirty="0"/>
          </a:p>
          <a:p>
            <a:endParaRPr lang="en-GB" dirty="0"/>
          </a:p>
        </p:txBody>
      </p:sp>
      <p:sp>
        <p:nvSpPr>
          <p:cNvPr id="4" name="Slide Number Placeholder 3"/>
          <p:cNvSpPr>
            <a:spLocks noGrp="1"/>
          </p:cNvSpPr>
          <p:nvPr>
            <p:ph type="sldNum" sz="quarter" idx="5"/>
          </p:nvPr>
        </p:nvSpPr>
        <p:spPr/>
        <p:txBody>
          <a:bodyPr/>
          <a:lstStyle/>
          <a:p>
            <a:fld id="{B7F58036-2350-4A91-B358-564F29D4ED7E}" type="slidenum">
              <a:rPr lang="en-GB" smtClean="0">
                <a:solidFill>
                  <a:prstClr val="black"/>
                </a:solidFill>
              </a:rPr>
              <a:pPr/>
              <a:t>13</a:t>
            </a:fld>
            <a:endParaRPr lang="en-GB">
              <a:solidFill>
                <a:prstClr val="black"/>
              </a:solidFill>
            </a:endParaRPr>
          </a:p>
        </p:txBody>
      </p:sp>
      <p:sp>
        <p:nvSpPr>
          <p:cNvPr id="5" name="Date Placeholder 4"/>
          <p:cNvSpPr>
            <a:spLocks noGrp="1"/>
          </p:cNvSpPr>
          <p:nvPr>
            <p:ph type="dt" idx="10"/>
          </p:nvPr>
        </p:nvSpPr>
        <p:spPr/>
        <p:txBody>
          <a:bodyPr/>
          <a:lstStyle/>
          <a:p>
            <a:r>
              <a:rPr lang="en-GB">
                <a:solidFill>
                  <a:prstClr val="black"/>
                </a:solidFill>
              </a:rPr>
              <a:t>11/04/2019</a:t>
            </a:r>
          </a:p>
        </p:txBody>
      </p:sp>
    </p:spTree>
    <p:extLst>
      <p:ext uri="{BB962C8B-B14F-4D97-AF65-F5344CB8AC3E}">
        <p14:creationId xmlns:p14="http://schemas.microsoft.com/office/powerpoint/2010/main" val="1273864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0" dirty="0">
                <a:latin typeface="Arial" panose="020B0604020202020204" pitchFamily="34" charset="0"/>
                <a:cs typeface="Arial" panose="020B0604020202020204" pitchFamily="34" charset="0"/>
              </a:rPr>
              <a:t>JT</a:t>
            </a:r>
            <a:endParaRPr lang="en-GB" altLang="en-US" i="0" u="none" dirty="0">
              <a:solidFill>
                <a:schemeClr val="tx1"/>
              </a:solidFill>
            </a:endParaRPr>
          </a:p>
          <a:p>
            <a:endParaRPr lang="en-GB" dirty="0"/>
          </a:p>
          <a:p>
            <a:r>
              <a:rPr lang="en-GB" dirty="0"/>
              <a:t>Promotional marketing.  We are going to cover two element of promotional marking</a:t>
            </a:r>
          </a:p>
          <a:p>
            <a:endParaRPr lang="en-GB" dirty="0"/>
          </a:p>
          <a:p>
            <a:r>
              <a:rPr lang="en-GB" dirty="0"/>
              <a:t>I am going to talk about the more technical aspects of running a promotion and Victoria will talk more about social responsibility aspects of running promotions for cosmetic interventions. </a:t>
            </a:r>
          </a:p>
          <a:p>
            <a:endParaRPr lang="en-GB" dirty="0"/>
          </a:p>
          <a:p>
            <a:r>
              <a:rPr lang="en-GB" dirty="0"/>
              <a:t>The examples in this technical aspects relate primarily to ads we have seen in other sectors as we don’t have any good examples of rulings in your field.  Victoria however will have some good and recent examples of </a:t>
            </a:r>
          </a:p>
        </p:txBody>
      </p:sp>
      <p:sp>
        <p:nvSpPr>
          <p:cNvPr id="4" name="Slide Number Placeholder 3"/>
          <p:cNvSpPr>
            <a:spLocks noGrp="1"/>
          </p:cNvSpPr>
          <p:nvPr>
            <p:ph type="sldNum" sz="quarter" idx="10"/>
          </p:nvPr>
        </p:nvSpPr>
        <p:spPr/>
        <p:txBody>
          <a:bodyPr/>
          <a:lstStyle/>
          <a:p>
            <a:fld id="{B7F58036-2350-4A91-B358-564F29D4ED7E}"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422221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Onto our focus on Section 8, which is </a:t>
            </a:r>
            <a:r>
              <a:rPr lang="en-GB" dirty="0" err="1">
                <a:latin typeface="Arial" panose="020B0604020202020204" pitchFamily="34" charset="0"/>
                <a:cs typeface="Arial" panose="020B0604020202020204" pitchFamily="34" charset="0"/>
              </a:rPr>
              <a:t>is</a:t>
            </a:r>
            <a:r>
              <a:rPr lang="en-GB" dirty="0">
                <a:latin typeface="Arial" panose="020B0604020202020204" pitchFamily="34" charset="0"/>
                <a:cs typeface="Arial" panose="020B0604020202020204" pitchFamily="34" charset="0"/>
              </a:rPr>
              <a:t> in the CAP 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Arial" panose="020B0604020202020204" pitchFamily="34" charset="0"/>
              <a:cs typeface="Arial" panose="020B0604020202020204" pitchFamily="34" charset="0"/>
            </a:endParaRPr>
          </a:p>
          <a:p>
            <a:r>
              <a:rPr lang="en-GB" dirty="0"/>
              <a:t>The BCAP Code does not have an equivalent dedicated section to promotional marketing, but the same principles apply.</a:t>
            </a:r>
            <a:r>
              <a:rPr lang="en-GB" baseline="0" dirty="0"/>
              <a:t> </a:t>
            </a:r>
            <a:endParaRPr lang="en-GB" dirty="0"/>
          </a:p>
          <a:p>
            <a:endParaRPr lang="en-GB" dirty="0"/>
          </a:p>
          <a:p>
            <a:r>
              <a:rPr lang="en-GB" dirty="0"/>
              <a:t>Promotional marketing is defined as something which</a:t>
            </a:r>
            <a:r>
              <a:rPr lang="en-GB" baseline="0" dirty="0"/>
              <a:t> provides an additional incentive to make the product more attractive to the consumer. Its usually on a temporary basis.</a:t>
            </a:r>
          </a:p>
          <a:p>
            <a:endParaRPr lang="en-GB" baseline="0" dirty="0"/>
          </a:p>
          <a:p>
            <a:r>
              <a:rPr lang="en-GB" dirty="0">
                <a:solidFill>
                  <a:srgbClr val="4C5B52"/>
                </a:solidFill>
                <a:latin typeface="Roboto"/>
              </a:rPr>
              <a:t>The rules do not apply to routine, non-promotional, distribution of products or product extensions.</a:t>
            </a:r>
            <a:r>
              <a:rPr lang="en-GB" baseline="0" dirty="0">
                <a:solidFill>
                  <a:srgbClr val="4C5B52"/>
                </a:solidFill>
                <a:latin typeface="Roboto"/>
              </a:rPr>
              <a:t> </a:t>
            </a:r>
          </a:p>
          <a:p>
            <a:endParaRPr lang="en-GB" baseline="0" dirty="0">
              <a:solidFill>
                <a:srgbClr val="4C5B52"/>
              </a:solidFill>
              <a:latin typeface="Roboto"/>
            </a:endParaRPr>
          </a:p>
          <a:p>
            <a:r>
              <a:rPr lang="en-GB" baseline="0" dirty="0">
                <a:solidFill>
                  <a:srgbClr val="4C5B52"/>
                </a:solidFill>
                <a:latin typeface="Roboto"/>
              </a:rPr>
              <a:t>So s</a:t>
            </a:r>
            <a:r>
              <a:rPr lang="en-GB" baseline="0" dirty="0"/>
              <a:t>omething which is not time limited, for example a meal deal that runs all the time, or standard non promotional price fluctuations, including when stores advertise a ‘new lower price’, are not likely to be considered promotions.</a:t>
            </a:r>
          </a:p>
          <a:p>
            <a:endParaRPr lang="en-GB" baseline="0" dirty="0"/>
          </a:p>
          <a:p>
            <a:r>
              <a:rPr lang="en-GB" baseline="0" dirty="0"/>
              <a:t>The Code applies to all promoters involved in running a promotion. Often there can be joint promotors, and both will be held responsible by the ASA. An example of a promotion with joint promoters could be a competition or prize draw where one where promoter supplies the prize, and another advertises the promotion. </a:t>
            </a:r>
          </a:p>
          <a:p>
            <a:endParaRPr lang="en-GB" baseline="0" dirty="0"/>
          </a:p>
          <a:p>
            <a:r>
              <a:rPr lang="en-GB" baseline="0" dirty="0"/>
              <a:t>Its important to note that whilst there is a section in the CAP Code for promotions, if something is in remit, the entirety of the relevant Code will apply. Not just section 8</a:t>
            </a:r>
          </a:p>
          <a:p>
            <a:endParaRPr lang="en-GB" dirty="0"/>
          </a:p>
        </p:txBody>
      </p:sp>
      <p:sp>
        <p:nvSpPr>
          <p:cNvPr id="4" name="Date Placeholder 3"/>
          <p:cNvSpPr>
            <a:spLocks noGrp="1"/>
          </p:cNvSpPr>
          <p:nvPr>
            <p:ph type="dt" idx="10"/>
          </p:nvPr>
        </p:nvSpPr>
        <p:spPr/>
        <p:txBody>
          <a:bodyPr/>
          <a:lstStyle/>
          <a:p>
            <a:r>
              <a:rPr lang="en-GB">
                <a:solidFill>
                  <a:prstClr val="black"/>
                </a:solidFill>
              </a:rPr>
              <a:t>11/04/2019</a:t>
            </a:r>
          </a:p>
        </p:txBody>
      </p:sp>
      <p:sp>
        <p:nvSpPr>
          <p:cNvPr id="5" name="Slide Number Placeholder 4"/>
          <p:cNvSpPr>
            <a:spLocks noGrp="1"/>
          </p:cNvSpPr>
          <p:nvPr>
            <p:ph type="sldNum" sz="quarter" idx="11"/>
          </p:nvPr>
        </p:nvSpPr>
        <p:spPr/>
        <p:txBody>
          <a:bodyPr/>
          <a:lstStyle/>
          <a:p>
            <a:fld id="{B7F58036-2350-4A91-B358-564F29D4ED7E}"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418339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4C5B52"/>
                </a:solidFill>
                <a:latin typeface="Roboto"/>
              </a:rPr>
              <a: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4C5B52"/>
              </a:solidFill>
              <a:latin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4C5B52"/>
                </a:solidFill>
                <a:latin typeface="Roboto"/>
              </a:rPr>
              <a:t>Here are some examples of some of the more</a:t>
            </a:r>
            <a:r>
              <a:rPr lang="en-GB" baseline="0" dirty="0">
                <a:solidFill>
                  <a:srgbClr val="4C5B52"/>
                </a:solidFill>
                <a:latin typeface="Roboto"/>
              </a:rPr>
              <a:t> common types of </a:t>
            </a:r>
            <a:r>
              <a:rPr lang="en-GB" dirty="0">
                <a:solidFill>
                  <a:srgbClr val="4C5B52"/>
                </a:solidFill>
                <a:latin typeface="Roboto"/>
              </a:rPr>
              <a:t>promotional marketing techniques</a:t>
            </a:r>
            <a:r>
              <a:rPr lang="en-GB" baseline="0" dirty="0">
                <a:solidFill>
                  <a:srgbClr val="4C5B52"/>
                </a:solidFill>
                <a:latin typeface="Roboto"/>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olidFill>
                <a:srgbClr val="4C5B52"/>
              </a:solidFill>
              <a:latin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rgbClr val="4C5B52"/>
                </a:solidFill>
                <a:latin typeface="Roboto"/>
              </a:rPr>
              <a:t>This is a non exhaustive list, and other less common types of promotions which aren't on this list may be text to win promotions, cashback offers,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olidFill>
                <a:srgbClr val="4C5B52"/>
              </a:solidFill>
              <a:latin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rgbClr val="4C5B52"/>
                </a:solidFill>
                <a:latin typeface="Roboto"/>
              </a:rPr>
              <a:t>Helpful to point out that packaging/POS is not normally considered advertising for the purposes of the code, and is not in remit of the Code,  unless it includes a promotion.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olidFill>
                <a:srgbClr val="4C5B52"/>
              </a:solidFill>
              <a:latin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rgbClr val="4C5B52"/>
                </a:solidFill>
                <a:latin typeface="Roboto"/>
              </a:rPr>
              <a:t>Where it does only the promotional element of that packaging or POS material will be in remit. If you are concerned about content on packaging that is not linked to the promote you will need to talk your Trading Standards contact.  We understand that you are already pretty hot on health and nutrition claims so we are not going to touch on that today – mainly because we only have an hour and that would be a presentation it itself.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olidFill>
                <a:srgbClr val="4C5B52"/>
              </a:solidFill>
              <a:latin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rgbClr val="4C5B52"/>
                </a:solidFill>
                <a:latin typeface="Roboto"/>
              </a:rPr>
              <a:t>So we have some good case studies to look at today to try and illustrate how the main rules are applied by the ASA in practice.  We have included a few on-pack promotions and some social media ads as we understand this is where most of your promotions are advertised.  There may be a few other ad mediums included because they are better placed to illustrate the point we are making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olidFill>
                <a:srgbClr val="4C5B52"/>
              </a:solidFill>
              <a:latin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4C5B52"/>
              </a:solidFill>
              <a:latin typeface="Roboto"/>
            </a:endParaRPr>
          </a:p>
          <a:p>
            <a:pPr marL="0" indent="0">
              <a:buFont typeface="Arial" panose="020B0604020202020204" pitchFamily="34" charset="0"/>
              <a:buNone/>
            </a:pPr>
            <a:endParaRPr lang="en-GB" sz="1200" dirty="0">
              <a:solidFill>
                <a:srgbClr val="4C5B52"/>
              </a:solidFill>
              <a:latin typeface="Roboto"/>
            </a:endParaRPr>
          </a:p>
        </p:txBody>
      </p:sp>
      <p:sp>
        <p:nvSpPr>
          <p:cNvPr id="4" name="Date Placeholder 3"/>
          <p:cNvSpPr>
            <a:spLocks noGrp="1"/>
          </p:cNvSpPr>
          <p:nvPr>
            <p:ph type="dt" idx="10"/>
          </p:nvPr>
        </p:nvSpPr>
        <p:spPr/>
        <p:txBody>
          <a:bodyPr/>
          <a:lstStyle/>
          <a:p>
            <a:r>
              <a:rPr lang="en-GB">
                <a:solidFill>
                  <a:prstClr val="black"/>
                </a:solidFill>
              </a:rPr>
              <a:t>11/04/2019</a:t>
            </a:r>
          </a:p>
        </p:txBody>
      </p:sp>
      <p:sp>
        <p:nvSpPr>
          <p:cNvPr id="5" name="Slide Number Placeholder 4"/>
          <p:cNvSpPr>
            <a:spLocks noGrp="1"/>
          </p:cNvSpPr>
          <p:nvPr>
            <p:ph type="sldNum" sz="quarter" idx="11"/>
          </p:nvPr>
        </p:nvSpPr>
        <p:spPr/>
        <p:txBody>
          <a:bodyPr/>
          <a:lstStyle/>
          <a:p>
            <a:fld id="{B7F58036-2350-4A91-B358-564F29D4ED7E}"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218600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t>
            </a:r>
          </a:p>
        </p:txBody>
      </p:sp>
      <p:sp>
        <p:nvSpPr>
          <p:cNvPr id="4" name="Slide Number Placeholder 3"/>
          <p:cNvSpPr>
            <a:spLocks noGrp="1"/>
          </p:cNvSpPr>
          <p:nvPr>
            <p:ph type="sldNum" sz="quarter" idx="10"/>
          </p:nvPr>
        </p:nvSpPr>
        <p:spPr/>
        <p:txBody>
          <a:bodyPr/>
          <a:lstStyle/>
          <a:p>
            <a:fld id="{B7F58036-2350-4A91-B358-564F29D4ED7E}"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784679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t>
            </a:r>
          </a:p>
          <a:p>
            <a:endParaRPr lang="en-GB" dirty="0"/>
          </a:p>
          <a:p>
            <a:r>
              <a:rPr lang="en-GB" dirty="0"/>
              <a:t>The rules</a:t>
            </a:r>
            <a:r>
              <a:rPr lang="en-GB" baseline="0" dirty="0"/>
              <a:t> which relate to the administration of promotions state that a</a:t>
            </a:r>
            <a:r>
              <a:rPr lang="en-GB" dirty="0"/>
              <a:t>ll promoters are responsible for all elements</a:t>
            </a:r>
            <a:r>
              <a:rPr lang="en-GB" baseline="0" dirty="0"/>
              <a:t> of the promotion. </a:t>
            </a:r>
          </a:p>
          <a:p>
            <a:endParaRPr lang="en-GB" baseline="0" dirty="0"/>
          </a:p>
          <a:p>
            <a:pPr>
              <a:buFontTx/>
              <a:buChar char="•"/>
            </a:pPr>
            <a:r>
              <a:rPr lang="en-GB" baseline="0" dirty="0"/>
              <a:t>Promotions should be administered fairly, and promoters should not </a:t>
            </a:r>
            <a:r>
              <a:rPr lang="en-GB" altLang="en-US" sz="1200" dirty="0">
                <a:solidFill>
                  <a:srgbClr val="666666"/>
                </a:solidFill>
              </a:rPr>
              <a:t>unnecessarily disappoint consumers</a:t>
            </a:r>
          </a:p>
          <a:p>
            <a:endParaRPr lang="en-GB" altLang="en-US" sz="1200" dirty="0">
              <a:solidFill>
                <a:srgbClr val="666666"/>
              </a:solidFill>
            </a:endParaRPr>
          </a:p>
          <a:p>
            <a:pPr>
              <a:buFontTx/>
              <a:buChar char="•"/>
            </a:pPr>
            <a:r>
              <a:rPr lang="en-GB" altLang="en-US" sz="1200" dirty="0">
                <a:solidFill>
                  <a:srgbClr val="666666"/>
                </a:solidFill>
              </a:rPr>
              <a:t> Promoters should plan ahead, and think about the resources, including financial resources, people, and time that are needed</a:t>
            </a:r>
            <a:r>
              <a:rPr lang="en-GB" altLang="en-US" sz="1200" baseline="0" dirty="0">
                <a:solidFill>
                  <a:srgbClr val="666666"/>
                </a:solidFill>
              </a:rPr>
              <a:t> to run the promotion smoothly. </a:t>
            </a:r>
          </a:p>
          <a:p>
            <a:pPr>
              <a:buFontTx/>
              <a:buNone/>
            </a:pPr>
            <a:endParaRPr lang="en-GB" altLang="en-US" sz="1200" dirty="0">
              <a:solidFill>
                <a:srgbClr val="666666"/>
              </a:solidFill>
            </a:endParaRPr>
          </a:p>
          <a:p>
            <a:pPr>
              <a:buFontTx/>
              <a:buChar char="•"/>
            </a:pPr>
            <a:r>
              <a:rPr lang="en-GB" altLang="en-US" sz="1200" dirty="0">
                <a:solidFill>
                  <a:srgbClr val="666666"/>
                </a:solidFill>
              </a:rPr>
              <a:t> Prizes should be awarded as described, or if that isn't possible, a reasonable equivalent should be awarded.</a:t>
            </a:r>
            <a:r>
              <a:rPr lang="en-GB" altLang="en-US" sz="1200" baseline="0" dirty="0">
                <a:solidFill>
                  <a:srgbClr val="666666"/>
                </a:solidFill>
              </a:rPr>
              <a:t> </a:t>
            </a:r>
          </a:p>
          <a:p>
            <a:pPr>
              <a:buFontTx/>
              <a:buChar char="•"/>
            </a:pPr>
            <a:endParaRPr lang="en-GB" altLang="en-US" sz="1200" baseline="0" dirty="0">
              <a:solidFill>
                <a:srgbClr val="666666"/>
              </a:solidFill>
            </a:endParaRPr>
          </a:p>
          <a:p>
            <a:pPr>
              <a:buFontTx/>
              <a:buChar char="•"/>
            </a:pPr>
            <a:r>
              <a:rPr lang="en-GB" altLang="en-US" sz="1200" baseline="0" dirty="0">
                <a:solidFill>
                  <a:srgbClr val="666666"/>
                </a:solidFill>
              </a:rPr>
              <a:t>A reasonable equivalent is likely to be one which is of similar nature, and value, to the prize advertised. So as an obvious example, you cant advertise two weeks in the </a:t>
            </a:r>
            <a:r>
              <a:rPr lang="en-GB" altLang="en-US" sz="1200" baseline="0" dirty="0" err="1">
                <a:solidFill>
                  <a:srgbClr val="666666"/>
                </a:solidFill>
              </a:rPr>
              <a:t>maldives</a:t>
            </a:r>
            <a:r>
              <a:rPr lang="en-GB" altLang="en-US" sz="1200" baseline="0" dirty="0">
                <a:solidFill>
                  <a:srgbClr val="666666"/>
                </a:solidFill>
              </a:rPr>
              <a:t>, and replace it with a weekend in the UK.</a:t>
            </a:r>
            <a:endParaRPr lang="en-GB" altLang="en-US" sz="1200" dirty="0">
              <a:solidFill>
                <a:srgbClr val="666666"/>
              </a:solidFill>
            </a:endParaRPr>
          </a:p>
          <a:p>
            <a:endParaRPr lang="en-GB" sz="1200" dirty="0">
              <a:solidFill>
                <a:srgbClr val="666666"/>
              </a:solidFill>
              <a:latin typeface="Arial" panose="020B0604020202020204" pitchFamily="34" charset="0"/>
              <a:cs typeface="Arial" panose="020B0604020202020204" pitchFamily="34" charset="0"/>
            </a:endParaRPr>
          </a:p>
          <a:p>
            <a:pPr>
              <a:buFontTx/>
              <a:buChar char="•"/>
            </a:pPr>
            <a:r>
              <a:rPr lang="en-GB" sz="1200" dirty="0">
                <a:solidFill>
                  <a:srgbClr val="666666"/>
                </a:solidFill>
                <a:latin typeface="Arial" panose="020B0604020202020204" pitchFamily="34" charset="0"/>
                <a:cs typeface="Arial" panose="020B0604020202020204" pitchFamily="34" charset="0"/>
              </a:rPr>
              <a:t> Advertisers should put</a:t>
            </a:r>
            <a:r>
              <a:rPr lang="en-GB" sz="1200" baseline="0" dirty="0">
                <a:solidFill>
                  <a:srgbClr val="666666"/>
                </a:solidFill>
                <a:latin typeface="Arial" panose="020B0604020202020204" pitchFamily="34" charset="0"/>
                <a:cs typeface="Arial" panose="020B0604020202020204" pitchFamily="34" charset="0"/>
              </a:rPr>
              <a:t> </a:t>
            </a:r>
            <a:r>
              <a:rPr lang="en-GB" sz="1200" dirty="0">
                <a:solidFill>
                  <a:srgbClr val="666666"/>
                </a:solidFill>
                <a:latin typeface="Arial" panose="020B0604020202020204" pitchFamily="34" charset="0"/>
                <a:cs typeface="Arial" panose="020B0604020202020204" pitchFamily="34" charset="0"/>
              </a:rPr>
              <a:t>appropriate measures in place to ensure that the structure, or mechanic, of the promotion is not open to abuse.</a:t>
            </a:r>
          </a:p>
          <a:p>
            <a:pPr>
              <a:buFontTx/>
              <a:buChar char="•"/>
            </a:pPr>
            <a:endParaRPr lang="en-GB" sz="1200" dirty="0">
              <a:solidFill>
                <a:srgbClr val="666666"/>
              </a:solidFill>
              <a:latin typeface="Arial" panose="020B0604020202020204" pitchFamily="34" charset="0"/>
              <a:cs typeface="Arial" panose="020B0604020202020204" pitchFamily="34" charset="0"/>
            </a:endParaRPr>
          </a:p>
          <a:p>
            <a:pPr>
              <a:buFontTx/>
              <a:buChar char="•"/>
            </a:pPr>
            <a:r>
              <a:rPr lang="en-GB" sz="1200" dirty="0">
                <a:solidFill>
                  <a:srgbClr val="666666"/>
                </a:solidFill>
                <a:latin typeface="Arial" panose="020B0604020202020204" pitchFamily="34" charset="0"/>
                <a:cs typeface="Arial" panose="020B0604020202020204" pitchFamily="34" charset="0"/>
              </a:rPr>
              <a:t>Changing terms and conditions part way through to combat abuse is likely to be problematic</a:t>
            </a:r>
            <a:r>
              <a:rPr lang="en-GB" sz="1200" baseline="0" dirty="0">
                <a:solidFill>
                  <a:srgbClr val="666666"/>
                </a:solidFill>
                <a:latin typeface="Arial" panose="020B0604020202020204" pitchFamily="34" charset="0"/>
                <a:cs typeface="Arial" panose="020B0604020202020204" pitchFamily="34" charset="0"/>
              </a:rPr>
              <a:t> and promoters should think ahead.</a:t>
            </a:r>
          </a:p>
          <a:p>
            <a:pPr>
              <a:buFontTx/>
              <a:buChar char="•"/>
            </a:pPr>
            <a:endParaRPr lang="en-GB" sz="1200" baseline="0" dirty="0">
              <a:solidFill>
                <a:srgbClr val="666666"/>
              </a:solidFill>
              <a:latin typeface="Arial" panose="020B0604020202020204" pitchFamily="34" charset="0"/>
              <a:cs typeface="Arial" panose="020B0604020202020204" pitchFamily="34" charset="0"/>
            </a:endParaRPr>
          </a:p>
          <a:p>
            <a:pPr>
              <a:buFontTx/>
              <a:buChar char="•"/>
            </a:pPr>
            <a:r>
              <a:rPr lang="en-GB" sz="1200" dirty="0">
                <a:solidFill>
                  <a:srgbClr val="666666"/>
                </a:solidFill>
                <a:latin typeface="Arial" panose="020B0604020202020204" pitchFamily="34" charset="0"/>
                <a:cs typeface="Arial" panose="020B0604020202020204" pitchFamily="34" charset="0"/>
              </a:rPr>
              <a:t> for example, if a promotion</a:t>
            </a:r>
            <a:r>
              <a:rPr lang="en-GB" sz="1200" baseline="0" dirty="0">
                <a:solidFill>
                  <a:srgbClr val="666666"/>
                </a:solidFill>
                <a:latin typeface="Arial" panose="020B0604020202020204" pitchFamily="34" charset="0"/>
                <a:cs typeface="Arial" panose="020B0604020202020204" pitchFamily="34" charset="0"/>
              </a:rPr>
              <a:t> is limited to one entry per household, this must be included in the initial material for the promotion, if this term is subsequently added to enable promoters to disqualify those who are entering multiple times, this is likely to be a breach. The promoter should have considered this possibility beforehand, and included this in the initial terms. </a:t>
            </a:r>
          </a:p>
          <a:p>
            <a:pPr>
              <a:buFontTx/>
              <a:buChar char="•"/>
            </a:pPr>
            <a:endParaRPr lang="en-GB" sz="1200" baseline="0" dirty="0">
              <a:solidFill>
                <a:srgbClr val="666666"/>
              </a:solidFill>
              <a:latin typeface="Arial" panose="020B0604020202020204" pitchFamily="34" charset="0"/>
              <a:cs typeface="Arial" panose="020B0604020202020204" pitchFamily="34" charset="0"/>
            </a:endParaRPr>
          </a:p>
          <a:p>
            <a:endParaRPr lang="en-GB" baseline="0" dirty="0"/>
          </a:p>
        </p:txBody>
      </p:sp>
      <p:sp>
        <p:nvSpPr>
          <p:cNvPr id="4" name="Slide Number Placeholder 3"/>
          <p:cNvSpPr>
            <a:spLocks noGrp="1"/>
          </p:cNvSpPr>
          <p:nvPr>
            <p:ph type="sldNum" sz="quarter" idx="10"/>
          </p:nvPr>
        </p:nvSpPr>
        <p:spPr/>
        <p:txBody>
          <a:bodyPr/>
          <a:lstStyle/>
          <a:p>
            <a:fld id="{B7F58036-2350-4A91-B358-564F29D4ED7E}"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2999156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1200" b="1" dirty="0">
                <a:latin typeface="Arial" panose="020B0604020202020204" pitchFamily="34" charset="0"/>
                <a:cs typeface="Arial" panose="020B0604020202020204" pitchFamily="34" charset="0"/>
              </a:rPr>
              <a:t>CH</a:t>
            </a:r>
          </a:p>
          <a:p>
            <a:pPr>
              <a:lnSpc>
                <a:spcPct val="100000"/>
              </a:lnSpc>
            </a:pPr>
            <a:endParaRPr lang="en-GB" sz="1200" b="1" dirty="0">
              <a:latin typeface="Arial" panose="020B0604020202020204" pitchFamily="34" charset="0"/>
              <a:cs typeface="Arial" panose="020B0604020202020204" pitchFamily="34" charset="0"/>
            </a:endParaRPr>
          </a:p>
          <a:p>
            <a:pPr>
              <a:lnSpc>
                <a:spcPct val="100000"/>
              </a:lnSpc>
            </a:pPr>
            <a:r>
              <a:rPr lang="en-GB" sz="1200" b="1" dirty="0">
                <a:latin typeface="Arial" panose="020B0604020202020204" pitchFamily="34" charset="0"/>
                <a:cs typeface="Arial" panose="020B0604020202020204" pitchFamily="34" charset="0"/>
              </a:rPr>
              <a:t>POLL QUESTION- </a:t>
            </a:r>
            <a:r>
              <a:rPr lang="en-GB" sz="1200" dirty="0">
                <a:latin typeface="Arial" panose="020B0604020202020204" pitchFamily="34" charset="0"/>
                <a:cs typeface="Arial" panose="020B0604020202020204" pitchFamily="34" charset="0"/>
              </a:rPr>
              <a:t>Do</a:t>
            </a:r>
            <a:r>
              <a:rPr lang="en-GB" sz="1200" baseline="0" dirty="0">
                <a:latin typeface="Arial" panose="020B0604020202020204" pitchFamily="34" charset="0"/>
                <a:cs typeface="Arial" panose="020B0604020202020204" pitchFamily="34" charset="0"/>
              </a:rPr>
              <a:t> you think this ruling was upheld or not upheld? (Go through the promotion, provide some context, ask the question and then discuss based on how people vote)</a:t>
            </a:r>
            <a:endParaRPr lang="en-GB" sz="1200" dirty="0">
              <a:latin typeface="Arial" panose="020B0604020202020204" pitchFamily="34" charset="0"/>
              <a:cs typeface="Arial" panose="020B0604020202020204" pitchFamily="34" charset="0"/>
            </a:endParaRPr>
          </a:p>
          <a:p>
            <a:pPr>
              <a:lnSpc>
                <a:spcPct val="100000"/>
              </a:lnSpc>
            </a:pPr>
            <a:endParaRPr lang="en-GB" sz="1200" dirty="0">
              <a:latin typeface="Arial" panose="020B0604020202020204" pitchFamily="34" charset="0"/>
              <a:cs typeface="Arial" panose="020B0604020202020204" pitchFamily="34" charset="0"/>
            </a:endParaRPr>
          </a:p>
          <a:p>
            <a:pPr>
              <a:lnSpc>
                <a:spcPct val="100000"/>
              </a:lnSpc>
            </a:pPr>
            <a:r>
              <a:rPr lang="en-GB" sz="1200" dirty="0">
                <a:latin typeface="Arial" panose="020B0604020202020204" pitchFamily="34" charset="0"/>
                <a:cs typeface="Arial" panose="020B0604020202020204" pitchFamily="34" charset="0"/>
              </a:rPr>
              <a:t>Nike</a:t>
            </a:r>
            <a:r>
              <a:rPr lang="en-GB" sz="1200" baseline="0"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 A18-410518</a:t>
            </a:r>
            <a:r>
              <a:rPr lang="en-GB" sz="1200" baseline="0" dirty="0">
                <a:latin typeface="Arial" panose="020B0604020202020204" pitchFamily="34" charset="0"/>
                <a:cs typeface="Arial" panose="020B0604020202020204" pitchFamily="34" charset="0"/>
              </a:rPr>
              <a:t> - </a:t>
            </a:r>
            <a:r>
              <a:rPr lang="en-GB" dirty="0">
                <a:hlinkClick r:id="rId3"/>
              </a:rPr>
              <a:t>https://www.asa.org.uk/rulings/nike-european-operations-netherlands-b-v--a18-410518.html</a:t>
            </a:r>
            <a:endParaRPr lang="en-GB" dirty="0"/>
          </a:p>
          <a:p>
            <a:pPr>
              <a:lnSpc>
                <a:spcPct val="100000"/>
              </a:lnSpc>
            </a:pPr>
            <a:endParaRPr lang="en-GB" sz="1200" b="0" u="none" kern="1200" dirty="0">
              <a:solidFill>
                <a:schemeClr val="tx1"/>
              </a:solidFill>
              <a:effectLst/>
              <a:latin typeface="+mn-lt"/>
              <a:ea typeface="+mn-ea"/>
              <a:cs typeface="+mn-cs"/>
            </a:endParaRPr>
          </a:p>
          <a:p>
            <a:pPr>
              <a:lnSpc>
                <a:spcPct val="100000"/>
              </a:lnSpc>
            </a:pPr>
            <a:r>
              <a:rPr lang="en-GB" sz="1200" dirty="0">
                <a:latin typeface="Arial" panose="020B0604020202020204" pitchFamily="34" charset="0"/>
                <a:cs typeface="Arial" panose="020B0604020202020204" pitchFamily="34" charset="0"/>
              </a:rPr>
              <a:t>A promotion on Twitter by Nike which offered as the prize the opportunity to purchase a pair of shoes</a:t>
            </a:r>
          </a:p>
          <a:p>
            <a:pPr>
              <a:lnSpc>
                <a:spcPct val="100000"/>
              </a:lnSpc>
            </a:pP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The complainant, who was informed that they had won, but had not received the shoes, challenged whether the promotion had been administered fairly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Nike said the outcome for the complainant was unfortunate but was not brought about by inadequate operation of the promotion by Nike.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Nike explained that the promotion was run on 30 November 2017. In line with the terms and conditions, the complainant won the opportunity to purchase the shoes and their card was automatically charged for the purchase price. The shoes were then promptly dispatched using their standard distribution channel on 30 November 2017.</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On 18 December 2017, Nike were notified that the complainant had not received the shoes. They immediately placed a tracer on the relevant parcel to try to identify the location of the shoes and when that was unsuccessful, it promptly (2 January 2018) apologised to the complainant, issued a full refund and offered a 20% discount voucher. On 3 January 2018, Nike confirmed to the complainant that it was unable to provide a replacement pair of shoes as they were a limited edition item and there was no surplus stock available. They said it was unfortunate that in some instances goods went missing in transit, and that, given the nature of the promotion, it was not possible on this occasion to source a replacement item for the complainant. However, Nike said that did not represent a failure to manage the promotion responsibly.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Nike said participants were aware that the promotion provided the opportunity to purchase a one-off item of which there was very limited stock available. They said the situation was comparable to the prize of a one-off piece of artwork which was lost in transit to the winner. The premise of the promotion provided sufficient warning to participants that the shoes were a limited edition item and therefore limited stock was available. They would therefore understand that were stock to be damaged or lost, no further stock would be available to winners.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Nike said their promotion should be distinguished from a previous promotion in which the ASA had ruled that a percentage discount voucher was not a reasonable equivalent to a prize that had been lost in transit because no purchase was required to win the original prize but a purchase was required to gain the benefit of the discount. They pointed out that in their promotion a purchase was required to win the prize, that they had provided a full refund of the purchase and that they had issued an additional 20% off voucher as a goodwill gesture to alleviate the disappointment of the complainant.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We understood that Nike regularly ran promotions that offered consumers the opportunity to buy limited edition items. While the tweet did not explicitly state what the prize was, we considered those who followed Nike on Twitter would be familiar with the type of promotion and would therefore understand, as the complainant did, that by entering “The Draw” they were applying for the opportunity to buy the featured shoes, not to win them as a prize.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We accepted that the complainant received his prize – the opportunity to buy the shoes – and that the problem that arose was with the delivery of the shoes to the complainant. However, the CAP Code (the Code) stated that promoters were responsible for all aspects and all stages of their promotions, and we considered that extended to delivery by third-party carriers of items which participants in a promotion had won the right to buy.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 Code also required that promoters award the prizes as described in their marketing communications or reasonable equivalents. It was clear from the nature of the promotion that only a limited number of the shoes were available, but we considered that consumers would still expect a business of the size of Nike to have sufficient stock to be able to ensure promotion winners could receive the items they had won the right to buy, even taking into account the foreseeable risk of some items being lost or damaged. We therefore considered that Nike should have been able to source and supply a replacement pair of the shoes to send to the complainant.</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 the circumstances in which Nike would be unable to provide a replacement pair of shoes, Nike would refund the complainant and provide a 20% discount voucher to be used on a future purchase. We considered that a “reasonable equivalent” to the prize to buy a pair of limited edition shoes would have been the opportunity to buy another item of clothing that was similarly limited and that cost a similar amount to buy.</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Because Nike failed to ensure that the promotion winner received the item he had won the opportunity to buy and because they failed to offer him the opportunity to buy a reasonable equivalent item, we considered that Nike had failed to conduct the promotion equitably or efficiently and had as a result caused undue disappointment to the winner.</a:t>
            </a:r>
          </a:p>
          <a:p>
            <a:endParaRPr lang="en-GB" dirty="0"/>
          </a:p>
          <a:p>
            <a:endParaRPr lang="en-GB" dirty="0"/>
          </a:p>
        </p:txBody>
      </p:sp>
      <p:sp>
        <p:nvSpPr>
          <p:cNvPr id="4" name="Slide Number Placeholder 3"/>
          <p:cNvSpPr>
            <a:spLocks noGrp="1"/>
          </p:cNvSpPr>
          <p:nvPr>
            <p:ph type="sldNum" sz="quarter" idx="10"/>
          </p:nvPr>
        </p:nvSpPr>
        <p:spPr/>
        <p:txBody>
          <a:bodyPr/>
          <a:lstStyle/>
          <a:p>
            <a:fld id="{B7F58036-2350-4A91-B358-564F29D4ED7E}"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48138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RJ to cover</a:t>
            </a:r>
          </a:p>
        </p:txBody>
      </p:sp>
      <p:sp>
        <p:nvSpPr>
          <p:cNvPr id="4" name="Date Placeholder 3"/>
          <p:cNvSpPr>
            <a:spLocks noGrp="1"/>
          </p:cNvSpPr>
          <p:nvPr>
            <p:ph type="dt" idx="10"/>
          </p:nvPr>
        </p:nvSpPr>
        <p:spPr/>
        <p:txBody>
          <a:bodyPr/>
          <a:lstStyle/>
          <a:p>
            <a:r>
              <a:rPr lang="en-GB">
                <a:solidFill>
                  <a:prstClr val="black"/>
                </a:solidFill>
              </a:rPr>
              <a:t>11/04/2019</a:t>
            </a:r>
          </a:p>
        </p:txBody>
      </p:sp>
      <p:sp>
        <p:nvSpPr>
          <p:cNvPr id="5" name="Slide Number Placeholder 4"/>
          <p:cNvSpPr>
            <a:spLocks noGrp="1"/>
          </p:cNvSpPr>
          <p:nvPr>
            <p:ph type="sldNum" sz="quarter" idx="11"/>
          </p:nvPr>
        </p:nvSpPr>
        <p:spPr/>
        <p:txBody>
          <a:bodyPr/>
          <a:lstStyle/>
          <a:p>
            <a:fld id="{B7F58036-2350-4A91-B358-564F29D4ED7E}"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3965776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4C5B52"/>
                </a:solidFill>
                <a:effectLst/>
                <a:latin typeface="Roboto" panose="02000000000000000000" pitchFamily="2" charset="0"/>
              </a:rPr>
              <a:t>Savings claims are a common promotional tool. Marketers may wish to communicate the savings customers can make by using reference prices for individual products or services, such as “was £9.99”, or when promoting for a range,  such as “up to 50% off women’s clothing”. Marketers making claims about the relative cost of their product should ensure that they make the basis of the comparison clear and follow the guidance below to ensure their pricing does not mislead consumers.</a:t>
            </a:r>
          </a:p>
          <a:p>
            <a:endParaRPr lang="en-GB" b="0" i="0">
              <a:solidFill>
                <a:srgbClr val="4C5B52"/>
              </a:solidFill>
              <a:effectLst/>
              <a:latin typeface="Roboto" panose="02000000000000000000" pitchFamily="2" charset="0"/>
            </a:endParaRPr>
          </a:p>
          <a:p>
            <a:r>
              <a:rPr lang="en-GB" b="0" i="0">
                <a:solidFill>
                  <a:srgbClr val="4C5B52"/>
                </a:solidFill>
                <a:effectLst/>
                <a:latin typeface="Roboto" panose="02000000000000000000" pitchFamily="2" charset="0"/>
              </a:rPr>
              <a:t>In the next slide we’ll discuss the key principles advertisers need to consider when making promotional savings claims </a:t>
            </a:r>
            <a:endParaRPr lang="en-GB"/>
          </a:p>
        </p:txBody>
      </p:sp>
      <p:sp>
        <p:nvSpPr>
          <p:cNvPr id="4" name="Slide Number Placeholder 3"/>
          <p:cNvSpPr>
            <a:spLocks noGrp="1"/>
          </p:cNvSpPr>
          <p:nvPr>
            <p:ph type="sldNum" sz="quarter" idx="10"/>
          </p:nvPr>
        </p:nvSpPr>
        <p:spPr/>
        <p:txBody>
          <a:bodyPr/>
          <a:lstStyle/>
          <a:p>
            <a:fld id="{B7F58036-2350-4A91-B358-564F29D4ED7E}"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692313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solidFill>
                <a:srgbClr val="4C5B52"/>
              </a:solidFill>
              <a:latin typeface="Roboto"/>
            </a:endParaRPr>
          </a:p>
          <a:p>
            <a:pPr marL="0" indent="0">
              <a:buFont typeface="Arial" panose="020B0604020202020204" pitchFamily="34" charset="0"/>
              <a:buNone/>
            </a:pPr>
            <a:endParaRPr lang="en-GB" sz="1200">
              <a:solidFill>
                <a:srgbClr val="4C5B52"/>
              </a:solidFill>
              <a:latin typeface="Roboto"/>
            </a:endParaRPr>
          </a:p>
        </p:txBody>
      </p:sp>
      <p:sp>
        <p:nvSpPr>
          <p:cNvPr id="4" name="Date Placeholder 3"/>
          <p:cNvSpPr>
            <a:spLocks noGrp="1"/>
          </p:cNvSpPr>
          <p:nvPr>
            <p:ph type="dt" idx="10"/>
          </p:nvPr>
        </p:nvSpPr>
        <p:spPr/>
        <p:txBody>
          <a:bodyPr/>
          <a:lstStyle/>
          <a:p>
            <a:r>
              <a:rPr lang="en-GB">
                <a:solidFill>
                  <a:prstClr val="black"/>
                </a:solidFill>
              </a:rPr>
              <a:t>11/04/2019</a:t>
            </a:r>
          </a:p>
        </p:txBody>
      </p:sp>
      <p:sp>
        <p:nvSpPr>
          <p:cNvPr id="5" name="Slide Number Placeholder 4"/>
          <p:cNvSpPr>
            <a:spLocks noGrp="1"/>
          </p:cNvSpPr>
          <p:nvPr>
            <p:ph type="sldNum" sz="quarter" idx="11"/>
          </p:nvPr>
        </p:nvSpPr>
        <p:spPr/>
        <p:txBody>
          <a:bodyPr/>
          <a:lstStyle/>
          <a:p>
            <a:fld id="{B7F58036-2350-4A91-B358-564F29D4ED7E}"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602280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4C5B52"/>
                </a:solidFill>
                <a:effectLst/>
                <a:latin typeface="Roboto" panose="02000000000000000000" pitchFamily="2" charset="0"/>
              </a:rPr>
              <a:t>A17-405832</a:t>
            </a:r>
          </a:p>
          <a:p>
            <a:endParaRPr lang="en-GB" b="1" i="0" dirty="0">
              <a:solidFill>
                <a:srgbClr val="4C5B52"/>
              </a:solidFill>
              <a:effectLst/>
              <a:latin typeface="Roboto" panose="02000000000000000000" pitchFamily="2" charset="0"/>
            </a:endParaRPr>
          </a:p>
          <a:p>
            <a:r>
              <a:rPr lang="en-GB" b="0" i="0" dirty="0">
                <a:solidFill>
                  <a:srgbClr val="4C5B52"/>
                </a:solidFill>
                <a:effectLst/>
                <a:latin typeface="Roboto" panose="02000000000000000000" pitchFamily="2" charset="0"/>
              </a:rPr>
              <a:t>The complainant challenged whether the savings claim was misleading and could be substantiated</a:t>
            </a:r>
          </a:p>
          <a:p>
            <a:endParaRPr lang="en-GB" b="0" i="0" dirty="0">
              <a:solidFill>
                <a:srgbClr val="4C5B52"/>
              </a:solidFill>
              <a:effectLst/>
              <a:latin typeface="Roboto" panose="02000000000000000000" pitchFamily="2" charset="0"/>
            </a:endParaRPr>
          </a:p>
          <a:p>
            <a:r>
              <a:rPr lang="en-GB" b="0" i="0" dirty="0">
                <a:solidFill>
                  <a:srgbClr val="4C5B52"/>
                </a:solidFill>
                <a:effectLst/>
                <a:latin typeface="Roboto" panose="02000000000000000000" pitchFamily="2" charset="0"/>
              </a:rPr>
              <a:t>We considered that consumers would understand the claim "You Save: £112.00 (86%)" to represent a genuine saving against the advertiser’s usual selling price for the product at the time the ad appeared. We noted that the pricing history from various price tracking websites provided by the complainant indicated that the product had not been on sale for more than £25 within the past 12 months. Because we had not been provided with any evidence that £127.87 was J </a:t>
            </a:r>
            <a:r>
              <a:rPr lang="en-GB" b="0" i="0" dirty="0" err="1">
                <a:solidFill>
                  <a:srgbClr val="4C5B52"/>
                </a:solidFill>
                <a:effectLst/>
                <a:latin typeface="Roboto" panose="02000000000000000000" pitchFamily="2" charset="0"/>
              </a:rPr>
              <a:t>Rosee’s</a:t>
            </a:r>
            <a:r>
              <a:rPr lang="en-GB" b="0" i="0" dirty="0">
                <a:solidFill>
                  <a:srgbClr val="4C5B52"/>
                </a:solidFill>
                <a:effectLst/>
                <a:latin typeface="Roboto" panose="02000000000000000000" pitchFamily="2" charset="0"/>
              </a:rPr>
              <a:t> usual selling price for the item, we concluded that the savings claim had not been substantiated and was therefore misleading.</a:t>
            </a:r>
            <a:endParaRPr lang="en-GB" dirty="0"/>
          </a:p>
        </p:txBody>
      </p:sp>
      <p:sp>
        <p:nvSpPr>
          <p:cNvPr id="4" name="Slide Number Placeholder 3"/>
          <p:cNvSpPr>
            <a:spLocks noGrp="1"/>
          </p:cNvSpPr>
          <p:nvPr>
            <p:ph type="sldNum" sz="quarter" idx="10"/>
          </p:nvPr>
        </p:nvSpPr>
        <p:spPr/>
        <p:txBody>
          <a:bodyPr/>
          <a:lstStyle/>
          <a:p>
            <a:fld id="{B7F58036-2350-4A91-B358-564F29D4ED7E}"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3187498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i="0" dirty="0">
                <a:solidFill>
                  <a:srgbClr val="4C5B52"/>
                </a:solidFill>
                <a:effectLst/>
                <a:latin typeface="Roboto" panose="02000000000000000000" pitchFamily="2" charset="0"/>
              </a:rPr>
              <a:t>A15-309400</a:t>
            </a:r>
          </a:p>
          <a:p>
            <a:pPr marL="0" indent="0">
              <a:buFont typeface="Arial" panose="020B0604020202020204" pitchFamily="34" charset="0"/>
              <a:buNone/>
            </a:pPr>
            <a:endParaRPr lang="en-GB" b="1" i="0" dirty="0">
              <a:solidFill>
                <a:srgbClr val="4C5B52"/>
              </a:solidFill>
              <a:effectLst/>
              <a:latin typeface="Roboto" panose="02000000000000000000" pitchFamily="2" charset="0"/>
            </a:endParaRPr>
          </a:p>
          <a:p>
            <a:pPr algn="l" fontAlgn="t"/>
            <a:r>
              <a:rPr lang="en-GB" b="1" dirty="0">
                <a:solidFill>
                  <a:srgbClr val="BDC3C7"/>
                </a:solidFill>
                <a:effectLst/>
                <a:latin typeface="Segoe UI" panose="020B0502040204020203" pitchFamily="34" charset="0"/>
              </a:rPr>
              <a:t>Issue</a:t>
            </a:r>
          </a:p>
          <a:p>
            <a:pPr algn="l" fontAlgn="t"/>
            <a:r>
              <a:rPr lang="en-GB" b="1" dirty="0">
                <a:solidFill>
                  <a:srgbClr val="BDC3C7"/>
                </a:solidFill>
                <a:effectLst/>
                <a:latin typeface="Segoe UI" panose="020B0502040204020203" pitchFamily="34" charset="0"/>
              </a:rPr>
              <a:t>The complainant, who understood the price of the product was increased from 97p per box prior to the promotion, challenged whether the ad was misleading.</a:t>
            </a:r>
            <a:endParaRPr lang="en-GB" b="1" i="0" dirty="0">
              <a:solidFill>
                <a:srgbClr val="4C5B52"/>
              </a:solidFill>
              <a:effectLst/>
              <a:latin typeface="Roboto" panose="02000000000000000000" pitchFamily="2" charset="0"/>
            </a:endParaRPr>
          </a:p>
          <a:p>
            <a:pPr marL="0" indent="0">
              <a:buFont typeface="Arial" panose="020B0604020202020204" pitchFamily="34" charset="0"/>
              <a:buNone/>
            </a:pPr>
            <a:endParaRPr lang="en-GB" b="1" i="0" dirty="0">
              <a:solidFill>
                <a:srgbClr val="4C5B52"/>
              </a:solidFill>
              <a:effectLst/>
              <a:latin typeface="Roboto" panose="02000000000000000000" pitchFamily="2" charset="0"/>
            </a:endParaRPr>
          </a:p>
          <a:p>
            <a:pPr marL="0" indent="0">
              <a:buFont typeface="Arial" panose="020B0604020202020204" pitchFamily="34" charset="0"/>
              <a:buNone/>
            </a:pPr>
            <a:r>
              <a:rPr lang="en-GB" b="0" i="0" dirty="0">
                <a:solidFill>
                  <a:srgbClr val="505050"/>
                </a:solidFill>
                <a:effectLst/>
                <a:latin typeface="Segoe UI" panose="020B0502040204020203" pitchFamily="34" charset="0"/>
              </a:rPr>
              <a:t>ASDA Stores Ltd said their Choco Squares cereal was priced at 97p per box between January 2015 and 5 July 2015, and at £1.38 from 6 July 2015. On 7 July 2015 the product was then included in a mix and match multi-buy offer of three packs for £3. The product price was then again changed, to £1.20 on 9 September 2015. They said the ad communicated the current selling price of £1.38 for an individual pack and that all other information was present in the ad in order for a customer to make an informed decision about whether or not to purchase the product. Furthermore, the ad did not make any implied comparison with the product’s past price. They said a customer could choose to purchase one pack of Choco Squares product for £1.38, or choose to buy three boxes for £3. ASDA said had the product not been included in the three for £3 offer at the time of the ad, a customer would have paid £4.14 for three boxes. Therefore, because Choco Squares were included in the offer, a customer would have saved £1.14 for the same number of products</a:t>
            </a:r>
            <a:endParaRPr lang="en-GB" b="1" i="0" dirty="0">
              <a:solidFill>
                <a:srgbClr val="4C5B52"/>
              </a:solidFill>
              <a:effectLst/>
              <a:latin typeface="Roboto" panose="02000000000000000000" pitchFamily="2" charset="0"/>
            </a:endParaRPr>
          </a:p>
          <a:p>
            <a:pPr marL="0" indent="0">
              <a:buFont typeface="Arial" panose="020B0604020202020204" pitchFamily="34" charset="0"/>
              <a:buNone/>
            </a:pPr>
            <a:endParaRPr lang="en-GB" b="1" i="0" dirty="0">
              <a:solidFill>
                <a:srgbClr val="4C5B52"/>
              </a:solidFill>
              <a:effectLst/>
              <a:latin typeface="Roboto" panose="02000000000000000000" pitchFamily="2" charset="0"/>
            </a:endParaRPr>
          </a:p>
          <a:p>
            <a:pPr marL="0" indent="0">
              <a:buFont typeface="Arial" panose="020B0604020202020204" pitchFamily="34" charset="0"/>
              <a:buNone/>
            </a:pPr>
            <a:r>
              <a:rPr lang="en-GB" b="0" i="0" dirty="0">
                <a:solidFill>
                  <a:srgbClr val="505050"/>
                </a:solidFill>
                <a:effectLst/>
                <a:latin typeface="Segoe UI" panose="020B0502040204020203" pitchFamily="34" charset="0"/>
              </a:rPr>
              <a:t>We noted ASDA’s assertion that the ad clearly communicated the current selling price of an individual pack of Choco Squares as £1.38. However, we considered consumers were likely to understand that the individual pack price of £1.38 was both the current and the usual selling price, and that the promotional price of three for £3 therefore represented value for money when multiple items were purchased. We considered the promotion was likely to encourage consumers to purchase multiple packs of Choco Squares when previously they might have purchased only one, based on the ad’s suggestion that a genuine saving was available.</a:t>
            </a:r>
            <a:br>
              <a:rPr lang="en-GB" dirty="0"/>
            </a:br>
            <a:r>
              <a:rPr lang="en-GB" b="0" i="0" dirty="0">
                <a:solidFill>
                  <a:srgbClr val="505050"/>
                </a:solidFill>
                <a:effectLst/>
                <a:latin typeface="Segoe UI" panose="020B0502040204020203" pitchFamily="34" charset="0"/>
              </a:rPr>
              <a:t>We understood the product had been priced at 97p for around six months up to 5 July and that it was changed to £1.38 on 6 July, which represented an increase of 42%. The product then became part of the multi-buy offer on 7 July, one day after the price was increased. We considered that the price of 97p was clearly the usual selling price at the time the multi-buy offer was introduced, rather than £1.38, as suggested by the ad.</a:t>
            </a:r>
            <a:br>
              <a:rPr lang="en-GB" dirty="0"/>
            </a:br>
            <a:r>
              <a:rPr lang="en-GB" b="0" i="0" dirty="0">
                <a:solidFill>
                  <a:srgbClr val="505050"/>
                </a:solidFill>
                <a:effectLst/>
                <a:latin typeface="Segoe UI" panose="020B0502040204020203" pitchFamily="34" charset="0"/>
              </a:rPr>
              <a:t>Because the ad suggested the usual selling price of their Choco Squares was £1.38, and implied a saving could be achieved against the usual selling price when that was not the case (indeed, when the multi-buy unit price was more expensive than the usual selling price), we concluded that it was misleading.</a:t>
            </a:r>
            <a:endParaRPr lang="en-GB" dirty="0"/>
          </a:p>
        </p:txBody>
      </p:sp>
      <p:sp>
        <p:nvSpPr>
          <p:cNvPr id="4" name="Date Placeholder 3"/>
          <p:cNvSpPr>
            <a:spLocks noGrp="1"/>
          </p:cNvSpPr>
          <p:nvPr>
            <p:ph type="dt" idx="10"/>
          </p:nvPr>
        </p:nvSpPr>
        <p:spPr/>
        <p:txBody>
          <a:bodyPr/>
          <a:lstStyle/>
          <a:p>
            <a:r>
              <a:rPr lang="en-GB">
                <a:solidFill>
                  <a:prstClr val="black"/>
                </a:solidFill>
              </a:rPr>
              <a:t>11/04/2019</a:t>
            </a:r>
          </a:p>
        </p:txBody>
      </p:sp>
      <p:sp>
        <p:nvSpPr>
          <p:cNvPr id="5" name="Slide Number Placeholder 4"/>
          <p:cNvSpPr>
            <a:spLocks noGrp="1"/>
          </p:cNvSpPr>
          <p:nvPr>
            <p:ph type="sldNum" sz="quarter" idx="11"/>
          </p:nvPr>
        </p:nvSpPr>
        <p:spPr/>
        <p:txBody>
          <a:bodyPr/>
          <a:lstStyle/>
          <a:p>
            <a:fld id="{B7F58036-2350-4A91-B358-564F29D4ED7E}"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2285580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1" i="0" dirty="0">
                <a:solidFill>
                  <a:srgbClr val="4C5B52"/>
                </a:solidFill>
                <a:effectLst/>
                <a:latin typeface="Roboto" panose="02000000000000000000" pitchFamily="2" charset="0"/>
              </a:rPr>
              <a:t>A17-386486</a:t>
            </a:r>
          </a:p>
          <a:p>
            <a:pPr marL="0" indent="0">
              <a:buFont typeface="Arial" panose="020B0604020202020204" pitchFamily="34" charset="0"/>
              <a:buNone/>
            </a:pPr>
            <a:endParaRPr lang="en-GB" b="1" i="0" dirty="0">
              <a:solidFill>
                <a:srgbClr val="4C5B52"/>
              </a:solidFill>
              <a:effectLst/>
              <a:latin typeface="Roboto" panose="02000000000000000000" pitchFamily="2" charset="0"/>
            </a:endParaRPr>
          </a:p>
          <a:p>
            <a:pPr marL="0" indent="0">
              <a:buFont typeface="Arial" panose="020B0604020202020204" pitchFamily="34" charset="0"/>
              <a:buNone/>
            </a:pPr>
            <a:r>
              <a:rPr lang="en-GB" b="0" i="0" dirty="0">
                <a:solidFill>
                  <a:srgbClr val="4C5B52"/>
                </a:solidFill>
                <a:effectLst/>
                <a:latin typeface="Roboto" panose="02000000000000000000" pitchFamily="2" charset="0"/>
              </a:rPr>
              <a:t>The complainant, who was unable to find any items on the website that were discounted by 60%, challenged whether the claim “April sale up to 60% off” was misleading and could be substantiate</a:t>
            </a:r>
            <a:endParaRPr lang="en-GB" b="1" i="0" dirty="0">
              <a:solidFill>
                <a:srgbClr val="4C5B52"/>
              </a:solidFill>
              <a:effectLst/>
              <a:latin typeface="Roboto" panose="02000000000000000000" pitchFamily="2" charset="0"/>
            </a:endParaRPr>
          </a:p>
          <a:p>
            <a:pPr marL="0" indent="0">
              <a:buFont typeface="Arial" panose="020B0604020202020204" pitchFamily="34" charset="0"/>
              <a:buNone/>
            </a:pPr>
            <a:endParaRPr lang="en-GB" b="1" i="0" dirty="0">
              <a:solidFill>
                <a:srgbClr val="4C5B52"/>
              </a:solidFill>
              <a:effectLst/>
              <a:latin typeface="Roboto" panose="02000000000000000000" pitchFamily="2" charset="0"/>
            </a:endParaRPr>
          </a:p>
          <a:p>
            <a:pPr marL="0" indent="0">
              <a:buFont typeface="Arial" panose="020B0604020202020204" pitchFamily="34" charset="0"/>
              <a:buNone/>
            </a:pPr>
            <a:r>
              <a:rPr lang="en-GB" b="0" i="0" dirty="0">
                <a:solidFill>
                  <a:srgbClr val="4C5B52"/>
                </a:solidFill>
                <a:effectLst/>
                <a:latin typeface="Roboto" panose="02000000000000000000" pitchFamily="2" charset="0"/>
              </a:rPr>
              <a:t>The Hut.com Ltd t/a </a:t>
            </a:r>
            <a:r>
              <a:rPr lang="en-GB" b="0" i="0" dirty="0" err="1">
                <a:solidFill>
                  <a:srgbClr val="4C5B52"/>
                </a:solidFill>
                <a:effectLst/>
                <a:latin typeface="Roboto" panose="02000000000000000000" pitchFamily="2" charset="0"/>
              </a:rPr>
              <a:t>MyProtein</a:t>
            </a:r>
            <a:r>
              <a:rPr lang="en-GB" b="0" i="0" dirty="0">
                <a:solidFill>
                  <a:srgbClr val="4C5B52"/>
                </a:solidFill>
                <a:effectLst/>
                <a:latin typeface="Roboto" panose="02000000000000000000" pitchFamily="2" charset="0"/>
              </a:rPr>
              <a:t> stated that when the promotional email was sent on 25 April 2017, the </a:t>
            </a:r>
            <a:r>
              <a:rPr lang="en-GB" b="0" i="0" dirty="0" err="1">
                <a:solidFill>
                  <a:srgbClr val="4C5B52"/>
                </a:solidFill>
                <a:effectLst/>
                <a:latin typeface="Roboto" panose="02000000000000000000" pitchFamily="2" charset="0"/>
              </a:rPr>
              <a:t>MyProtein</a:t>
            </a:r>
            <a:r>
              <a:rPr lang="en-GB" b="0" i="0" dirty="0">
                <a:solidFill>
                  <a:srgbClr val="4C5B52"/>
                </a:solidFill>
                <a:effectLst/>
                <a:latin typeface="Roboto" panose="02000000000000000000" pitchFamily="2" charset="0"/>
              </a:rPr>
              <a:t> website had 1,796 unique items and 145 of those items were subject to a 60% discount or higher, meaning that over 8% of the items were available for purchase at a discount of 60% or higher during the April sale. They provided a spreadsheet detailing each of those 1,796 items, the pre-sale prices, the prices at which those items were offered during the sale and the amount of discount applied. They believed that given the circumstances, the fact that 8% of the total number of items was discounted at 60% or more constituted a significant proportion, given the number of unique items available for purchase during the April sale</a:t>
            </a:r>
            <a:endParaRPr lang="en-GB" b="1" i="0" dirty="0">
              <a:solidFill>
                <a:srgbClr val="4C5B52"/>
              </a:solidFill>
              <a:effectLst/>
              <a:latin typeface="Roboto" panose="02000000000000000000" pitchFamily="2" charset="0"/>
            </a:endParaRPr>
          </a:p>
          <a:p>
            <a:pPr marL="0" indent="0">
              <a:buFont typeface="Arial" panose="020B0604020202020204" pitchFamily="34" charset="0"/>
              <a:buNone/>
            </a:pPr>
            <a:endParaRPr lang="en-GB" b="1" i="0" dirty="0">
              <a:solidFill>
                <a:srgbClr val="4C5B52"/>
              </a:solidFill>
              <a:effectLst/>
              <a:latin typeface="Roboto" panose="02000000000000000000" pitchFamily="2" charset="0"/>
            </a:endParaRPr>
          </a:p>
          <a:p>
            <a:pPr algn="l"/>
            <a:r>
              <a:rPr lang="en-GB" b="0" i="0" dirty="0">
                <a:solidFill>
                  <a:srgbClr val="4C5B52"/>
                </a:solidFill>
                <a:effectLst/>
                <a:latin typeface="Roboto" panose="02000000000000000000" pitchFamily="2" charset="0"/>
              </a:rPr>
              <a:t>The ASA considered that consumers were likely to understand from the claim “UP TO 60% OFF” that all of the products available for purchase on the </a:t>
            </a:r>
            <a:r>
              <a:rPr lang="en-GB" b="0" i="0" dirty="0" err="1">
                <a:solidFill>
                  <a:srgbClr val="4C5B52"/>
                </a:solidFill>
                <a:effectLst/>
                <a:latin typeface="Roboto" panose="02000000000000000000" pitchFamily="2" charset="0"/>
              </a:rPr>
              <a:t>MyProtein</a:t>
            </a:r>
            <a:r>
              <a:rPr lang="en-GB" b="0" i="0" dirty="0">
                <a:solidFill>
                  <a:srgbClr val="4C5B52"/>
                </a:solidFill>
                <a:effectLst/>
                <a:latin typeface="Roboto" panose="02000000000000000000" pitchFamily="2" charset="0"/>
              </a:rPr>
              <a:t> website would have some level of discount, and that a significant proportion of those items would be discounted at 60%. We considered they would expect the claim to represent the true overall picture of the sale. In other words, that products which were discounted, including those discounted by 60%, would be distributed across all price ranges.</a:t>
            </a:r>
          </a:p>
          <a:p>
            <a:pPr algn="l"/>
            <a:r>
              <a:rPr lang="en-GB" b="0" i="0" dirty="0">
                <a:solidFill>
                  <a:srgbClr val="4C5B52"/>
                </a:solidFill>
                <a:effectLst/>
                <a:latin typeface="Roboto" panose="02000000000000000000" pitchFamily="2" charset="0"/>
              </a:rPr>
              <a:t>We noted that the spreadsheet provided by </a:t>
            </a:r>
            <a:r>
              <a:rPr lang="en-GB" b="0" i="0" dirty="0" err="1">
                <a:solidFill>
                  <a:srgbClr val="4C5B52"/>
                </a:solidFill>
                <a:effectLst/>
                <a:latin typeface="Roboto" panose="02000000000000000000" pitchFamily="2" charset="0"/>
              </a:rPr>
              <a:t>MyProtein</a:t>
            </a:r>
            <a:r>
              <a:rPr lang="en-GB" b="0" i="0" dirty="0">
                <a:solidFill>
                  <a:srgbClr val="4C5B52"/>
                </a:solidFill>
                <a:effectLst/>
                <a:latin typeface="Roboto" panose="02000000000000000000" pitchFamily="2" charset="0"/>
              </a:rPr>
              <a:t> indicated that 145 out of the 1,796 items that they sold (8% of all the items available) were discounted at 60% or more during the April sale, and that all of the other products had some level of saving. The pre-sale prices of all of the items ranged between £0.99 and £149.99: 1,678 items were priced between £0.99 and £49.99 prior to the sale, and 7.93% of those were discounted by 60% or more; 112 items were priced between £50 and £99.99 prior to the sale, and 10.71% of those were discounted by 60% or more; only six items were priced between £100 and £149.99 prior to the sale, and none of the items in that range were discounted by 60% or more.</a:t>
            </a:r>
          </a:p>
          <a:p>
            <a:pPr algn="l"/>
            <a:r>
              <a:rPr lang="en-GB" b="0" i="0" dirty="0">
                <a:solidFill>
                  <a:srgbClr val="4C5B52"/>
                </a:solidFill>
                <a:effectLst/>
                <a:latin typeface="Roboto" panose="02000000000000000000" pitchFamily="2" charset="0"/>
              </a:rPr>
              <a:t>Although we did not consider that the overall distribution of products discounted at 60% or more fell disproportionately in any particular price ranges, we did not consider 8% of the total number of products available during the April sale constituted a significant proportion of the sale items. Because we considered consumers were likely to expect that a significant proportion of items would be discounted at the claimed maximum discount, and that was not the case, we concluded that the claim “UP TO 60% OFF” had not been substantiated and was likely to be misleading.</a:t>
            </a:r>
          </a:p>
          <a:p>
            <a:pPr marL="0" indent="0">
              <a:buFont typeface="Arial" panose="020B0604020202020204" pitchFamily="34" charset="0"/>
              <a:buNone/>
            </a:pPr>
            <a:endParaRPr lang="en-GB" dirty="0"/>
          </a:p>
        </p:txBody>
      </p:sp>
      <p:sp>
        <p:nvSpPr>
          <p:cNvPr id="4" name="Date Placeholder 3"/>
          <p:cNvSpPr>
            <a:spLocks noGrp="1"/>
          </p:cNvSpPr>
          <p:nvPr>
            <p:ph type="dt" idx="10"/>
          </p:nvPr>
        </p:nvSpPr>
        <p:spPr/>
        <p:txBody>
          <a:bodyPr/>
          <a:lstStyle/>
          <a:p>
            <a:r>
              <a:rPr lang="en-GB">
                <a:solidFill>
                  <a:prstClr val="black"/>
                </a:solidFill>
              </a:rPr>
              <a:t>11/04/2019</a:t>
            </a:r>
          </a:p>
        </p:txBody>
      </p:sp>
      <p:sp>
        <p:nvSpPr>
          <p:cNvPr id="5" name="Slide Number Placeholder 4"/>
          <p:cNvSpPr>
            <a:spLocks noGrp="1"/>
          </p:cNvSpPr>
          <p:nvPr>
            <p:ph type="sldNum" sz="quarter" idx="11"/>
          </p:nvPr>
        </p:nvSpPr>
        <p:spPr/>
        <p:txBody>
          <a:bodyPr/>
          <a:lstStyle/>
          <a:p>
            <a:fld id="{B7F58036-2350-4A91-B358-564F29D4ED7E}"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190405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JT</a:t>
            </a:r>
          </a:p>
          <a:p>
            <a:endParaRPr lang="en-GB" dirty="0"/>
          </a:p>
          <a:p>
            <a:r>
              <a:rPr lang="en-GB" dirty="0"/>
              <a:t>We are going to move on to significant conditions now.  This is something we see a lot of because to a lesser or greater extent, promotions have conditioned attached. </a:t>
            </a:r>
          </a:p>
        </p:txBody>
      </p:sp>
      <p:sp>
        <p:nvSpPr>
          <p:cNvPr id="4" name="Slide Number Placeholder 3"/>
          <p:cNvSpPr>
            <a:spLocks noGrp="1"/>
          </p:cNvSpPr>
          <p:nvPr>
            <p:ph type="sldNum" sz="quarter" idx="10"/>
          </p:nvPr>
        </p:nvSpPr>
        <p:spPr/>
        <p:txBody>
          <a:bodyPr/>
          <a:lstStyle/>
          <a:p>
            <a:fld id="{B7F58036-2350-4A91-B358-564F29D4ED7E}"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3108693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these are things that are likely to be included in all promotions.  Some are going to be more </a:t>
            </a:r>
            <a:r>
              <a:rPr lang="en-GB" dirty="0" err="1"/>
              <a:t>indepth</a:t>
            </a:r>
            <a:r>
              <a:rPr lang="en-GB" dirty="0"/>
              <a:t> that others but the nature of promotions mean there are going to be specific restrictions or conditions that will need to be made clear. </a:t>
            </a:r>
          </a:p>
          <a:p>
            <a:endParaRPr lang="en-GB" dirty="0"/>
          </a:p>
          <a:p>
            <a:r>
              <a:rPr lang="en-GB" dirty="0"/>
              <a:t>The principles is that significant conditions that are likely to affect a decision to participate, or find out more about a promotion, will need to be included in an ad for that promotion. </a:t>
            </a:r>
          </a:p>
          <a:p>
            <a:endParaRPr lang="en-GB" dirty="0"/>
          </a:p>
          <a:p>
            <a:r>
              <a:rPr lang="en-GB" dirty="0"/>
              <a:t> </a:t>
            </a:r>
          </a:p>
          <a:p>
            <a:endParaRPr lang="en-GB" dirty="0"/>
          </a:p>
        </p:txBody>
      </p:sp>
      <p:sp>
        <p:nvSpPr>
          <p:cNvPr id="4" name="Date Placeholder 3"/>
          <p:cNvSpPr>
            <a:spLocks noGrp="1"/>
          </p:cNvSpPr>
          <p:nvPr>
            <p:ph type="dt" idx="10"/>
          </p:nvPr>
        </p:nvSpPr>
        <p:spPr/>
        <p:txBody>
          <a:bodyPr/>
          <a:lstStyle/>
          <a:p>
            <a:r>
              <a:rPr lang="en-GB">
                <a:solidFill>
                  <a:prstClr val="black"/>
                </a:solidFill>
              </a:rPr>
              <a:t>11/04/2019</a:t>
            </a:r>
          </a:p>
        </p:txBody>
      </p:sp>
      <p:sp>
        <p:nvSpPr>
          <p:cNvPr id="5" name="Slide Number Placeholder 4"/>
          <p:cNvSpPr>
            <a:spLocks noGrp="1"/>
          </p:cNvSpPr>
          <p:nvPr>
            <p:ph type="sldNum" sz="quarter" idx="11"/>
          </p:nvPr>
        </p:nvSpPr>
        <p:spPr/>
        <p:txBody>
          <a:bodyPr/>
          <a:lstStyle/>
          <a:p>
            <a:fld id="{B7F58036-2350-4A91-B358-564F29D4ED7E}"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579513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r>
              <a:rPr lang="en-GB" sz="1200" dirty="0">
                <a:latin typeface="Arial" panose="020B0604020202020204" pitchFamily="34" charset="0"/>
                <a:cs typeface="Arial" panose="020B0604020202020204" pitchFamily="34" charset="0"/>
              </a:rPr>
              <a:t>JT</a:t>
            </a:r>
          </a:p>
          <a:p>
            <a:pPr marL="0" indent="0" algn="l">
              <a:buFont typeface="Arial" panose="020B0604020202020204" pitchFamily="34" charset="0"/>
              <a:buNone/>
            </a:pPr>
            <a:endParaRPr lang="en-GB" sz="1200" dirty="0">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GB" sz="1200" dirty="0">
                <a:latin typeface="Arial" panose="020B0604020202020204" pitchFamily="34" charset="0"/>
                <a:cs typeface="Arial" panose="020B0604020202020204" pitchFamily="34" charset="0"/>
              </a:rPr>
              <a:t>Significant conditions are those which are likely to effect a consumers understanding</a:t>
            </a:r>
            <a:r>
              <a:rPr lang="en-GB" sz="1200" baseline="0" dirty="0">
                <a:latin typeface="Arial" panose="020B0604020202020204" pitchFamily="34" charset="0"/>
                <a:cs typeface="Arial" panose="020B0604020202020204" pitchFamily="34" charset="0"/>
              </a:rPr>
              <a:t> of the promotion.</a:t>
            </a:r>
          </a:p>
          <a:p>
            <a:pPr marL="0" indent="0" algn="l">
              <a:buFont typeface="Arial" panose="020B0604020202020204" pitchFamily="34" charset="0"/>
              <a:buNone/>
            </a:pPr>
            <a:endParaRPr lang="en-GB" sz="1200" baseline="0" dirty="0">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GB" sz="1200" baseline="0" dirty="0">
                <a:latin typeface="Arial" panose="020B0604020202020204" pitchFamily="34" charset="0"/>
                <a:cs typeface="Arial" panose="020B0604020202020204" pitchFamily="34" charset="0"/>
              </a:rPr>
              <a:t>Rule 8.17 sets out examples of the types of things which are likely to be considered significant conditions which are on the slide now. </a:t>
            </a:r>
          </a:p>
          <a:p>
            <a:pPr marL="171450" indent="-171450" algn="l">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GB" sz="1200" dirty="0">
                <a:latin typeface="Arial" panose="020B0604020202020204" pitchFamily="34" charset="0"/>
                <a:cs typeface="Arial" panose="020B0604020202020204" pitchFamily="34" charset="0"/>
              </a:rPr>
              <a:t>So just to go into a few of these in a little more detail – </a:t>
            </a:r>
          </a:p>
          <a:p>
            <a:pPr marL="0" indent="0" algn="l">
              <a:buFont typeface="Arial" panose="020B0604020202020204" pitchFamily="34" charset="0"/>
              <a:buNone/>
            </a:pPr>
            <a:endParaRPr lang="en-GB" sz="1200" dirty="0">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GB" sz="1200" dirty="0">
                <a:latin typeface="Arial" panose="020B0604020202020204" pitchFamily="34" charset="0"/>
                <a:cs typeface="Arial" panose="020B0604020202020204" pitchFamily="34" charset="0"/>
              </a:rPr>
              <a:t>Closing dates must be included, unless they are not necessary (for example, in promotions</a:t>
            </a:r>
            <a:r>
              <a:rPr lang="en-GB" sz="1200" baseline="0" dirty="0">
                <a:latin typeface="Arial" panose="020B0604020202020204" pitchFamily="34" charset="0"/>
                <a:cs typeface="Arial" panose="020B0604020202020204" pitchFamily="34" charset="0"/>
              </a:rPr>
              <a:t> which are limited by availability, rather than time). </a:t>
            </a:r>
          </a:p>
          <a:p>
            <a:pPr marL="171450" indent="-171450" algn="l">
              <a:buFont typeface="Arial" panose="020B0604020202020204" pitchFamily="34" charset="0"/>
              <a:buChar char="•"/>
            </a:pPr>
            <a:endParaRPr lang="en-GB" sz="1200" baseline="0" dirty="0">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GB" sz="2000" dirty="0">
                <a:latin typeface="Arial" panose="020B0604020202020204" pitchFamily="34" charset="0"/>
                <a:cs typeface="Arial" panose="020B0604020202020204" pitchFamily="34" charset="0"/>
              </a:rPr>
              <a:t>Closing dates should not be extended unless;</a:t>
            </a:r>
          </a:p>
          <a:p>
            <a:pPr marL="342900" indent="-342900">
              <a:lnSpc>
                <a:spcPct val="150000"/>
              </a:lnSpc>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457200" lvl="1" indent="0">
              <a:lnSpc>
                <a:spcPct val="150000"/>
              </a:lnSpc>
              <a:buFontTx/>
              <a:buNone/>
            </a:pPr>
            <a:r>
              <a:rPr lang="en-GB" sz="2000" dirty="0">
                <a:latin typeface="Arial" panose="020B0604020202020204" pitchFamily="34" charset="0"/>
                <a:cs typeface="Arial" panose="020B0604020202020204" pitchFamily="34" charset="0"/>
              </a:rPr>
              <a:t>- Unavoidable circumstances beyond the control of the promoter make it necessary </a:t>
            </a:r>
            <a:r>
              <a:rPr lang="en-GB" sz="2000" u="sng" dirty="0">
                <a:latin typeface="Arial" panose="020B0604020202020204" pitchFamily="34" charset="0"/>
                <a:cs typeface="Arial" panose="020B0604020202020204" pitchFamily="34" charset="0"/>
              </a:rPr>
              <a:t>and</a:t>
            </a:r>
            <a:r>
              <a:rPr lang="en-GB" sz="2000" dirty="0">
                <a:latin typeface="Arial" panose="020B0604020202020204" pitchFamily="34" charset="0"/>
                <a:cs typeface="Arial" panose="020B0604020202020204" pitchFamily="34" charset="0"/>
              </a:rPr>
              <a:t> </a:t>
            </a:r>
          </a:p>
          <a:p>
            <a:pPr marL="457200" lvl="1" indent="0">
              <a:lnSpc>
                <a:spcPct val="150000"/>
              </a:lnSpc>
              <a:buFontTx/>
              <a:buNone/>
            </a:pPr>
            <a:endParaRPr lang="en-GB" sz="2000" dirty="0">
              <a:latin typeface="Arial" panose="020B0604020202020204" pitchFamily="34" charset="0"/>
              <a:cs typeface="Arial" panose="020B0604020202020204" pitchFamily="34" charset="0"/>
            </a:endParaRPr>
          </a:p>
          <a:p>
            <a:pPr lvl="1">
              <a:lnSpc>
                <a:spcPct val="150000"/>
              </a:lnSpc>
              <a:buFontTx/>
              <a:buChar char="-"/>
            </a:pPr>
            <a:r>
              <a:rPr lang="en-GB" sz="2000" dirty="0">
                <a:latin typeface="Arial" panose="020B0604020202020204" pitchFamily="34" charset="0"/>
                <a:cs typeface="Arial" panose="020B0604020202020204" pitchFamily="34" charset="0"/>
              </a:rPr>
              <a:t> Not to change the date would be unfair to those who sought to participate within the original terms </a:t>
            </a:r>
            <a:r>
              <a:rPr lang="en-GB" sz="2000" u="sng" dirty="0">
                <a:latin typeface="Arial" panose="020B0604020202020204" pitchFamily="34" charset="0"/>
                <a:cs typeface="Arial" panose="020B0604020202020204" pitchFamily="34" charset="0"/>
              </a:rPr>
              <a:t>o</a:t>
            </a:r>
            <a:r>
              <a:rPr lang="en-GB" sz="2000" dirty="0">
                <a:latin typeface="Arial" panose="020B0604020202020204" pitchFamily="34" charset="0"/>
                <a:cs typeface="Arial" panose="020B0604020202020204" pitchFamily="34" charset="0"/>
              </a:rPr>
              <a:t>r those who sought to participate within the original  terms will not be disadvantaged by the change</a:t>
            </a:r>
          </a:p>
          <a:p>
            <a:pPr lvl="1">
              <a:lnSpc>
                <a:spcPct val="150000"/>
              </a:lnSpc>
              <a:buFontTx/>
              <a:buChar char="-"/>
            </a:pPr>
            <a:endParaRPr lang="en-GB" sz="200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GB" sz="2000" dirty="0">
                <a:latin typeface="Arial" panose="020B0604020202020204" pitchFamily="34" charset="0"/>
                <a:cs typeface="Arial" panose="020B0604020202020204" pitchFamily="34" charset="0"/>
              </a:rPr>
              <a:t>For example, not receiving enough entries to a prize draw by the closing date would not be an unavoidable circumstance beyond the promoter's control, and extending the date to allow more entries</a:t>
            </a:r>
            <a:r>
              <a:rPr lang="en-GB" sz="2000" baseline="0" dirty="0">
                <a:latin typeface="Arial" panose="020B0604020202020204" pitchFamily="34" charset="0"/>
                <a:cs typeface="Arial" panose="020B0604020202020204" pitchFamily="34" charset="0"/>
              </a:rPr>
              <a:t> would reduce current participants chances of winning, so would be unacceptable. </a:t>
            </a:r>
          </a:p>
          <a:p>
            <a:pPr marL="342900" indent="-342900">
              <a:lnSpc>
                <a:spcPct val="150000"/>
              </a:lnSpc>
              <a:buFont typeface="Arial" panose="020B0604020202020204" pitchFamily="34" charset="0"/>
              <a:buChar char="•"/>
            </a:pPr>
            <a:endParaRPr lang="en-GB" sz="2000" baseline="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GB" sz="2000" baseline="0" dirty="0">
                <a:latin typeface="Arial" panose="020B0604020202020204" pitchFamily="34" charset="0"/>
                <a:cs typeface="Arial" panose="020B0604020202020204" pitchFamily="34" charset="0"/>
              </a:rPr>
              <a:t>All restrictions, such as eligibility requirements are also likely to be significant</a:t>
            </a:r>
          </a:p>
          <a:p>
            <a:pPr marL="342900" indent="-342900">
              <a:lnSpc>
                <a:spcPct val="150000"/>
              </a:lnSpc>
              <a:buFont typeface="Arial" panose="020B0604020202020204" pitchFamily="34" charset="0"/>
              <a:buChar char="•"/>
            </a:pPr>
            <a:endParaRPr lang="en-GB" sz="2000" baseline="0" dirty="0">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GB" sz="2000" baseline="0" dirty="0">
                <a:latin typeface="Arial" panose="020B0604020202020204" pitchFamily="34" charset="0"/>
                <a:cs typeface="Arial" panose="020B0604020202020204" pitchFamily="34" charset="0"/>
              </a:rPr>
              <a:t>As are details about how to participate, and the nature and number of prizes or gifts available</a:t>
            </a:r>
            <a:endParaRPr lang="en-GB" sz="20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GB" dirty="0"/>
          </a:p>
          <a:p>
            <a:pPr marL="342900" indent="-342900" algn="l">
              <a:buFont typeface="Arial" panose="020B0604020202020204" pitchFamily="34" charset="0"/>
              <a:buChar char="•"/>
            </a:pPr>
            <a:endParaRPr lang="en-GB" dirty="0"/>
          </a:p>
          <a:p>
            <a:pPr marL="0" indent="0">
              <a:buFont typeface="Arial" panose="020B0604020202020204" pitchFamily="34" charset="0"/>
              <a:buNone/>
            </a:pPr>
            <a:endParaRPr lang="en-GB" sz="1200" dirty="0">
              <a:solidFill>
                <a:srgbClr val="4C5B52"/>
              </a:solidFill>
              <a:latin typeface="Roboto"/>
            </a:endParaRPr>
          </a:p>
        </p:txBody>
      </p:sp>
      <p:sp>
        <p:nvSpPr>
          <p:cNvPr id="4" name="Date Placeholder 3"/>
          <p:cNvSpPr>
            <a:spLocks noGrp="1"/>
          </p:cNvSpPr>
          <p:nvPr>
            <p:ph type="dt" idx="10"/>
          </p:nvPr>
        </p:nvSpPr>
        <p:spPr/>
        <p:txBody>
          <a:bodyPr/>
          <a:lstStyle/>
          <a:p>
            <a:r>
              <a:rPr lang="en-GB">
                <a:solidFill>
                  <a:prstClr val="black"/>
                </a:solidFill>
              </a:rPr>
              <a:t>11/04/2019</a:t>
            </a:r>
          </a:p>
        </p:txBody>
      </p:sp>
      <p:sp>
        <p:nvSpPr>
          <p:cNvPr id="5" name="Slide Number Placeholder 4"/>
          <p:cNvSpPr>
            <a:spLocks noGrp="1"/>
          </p:cNvSpPr>
          <p:nvPr>
            <p:ph type="sldNum" sz="quarter" idx="11"/>
          </p:nvPr>
        </p:nvSpPr>
        <p:spPr/>
        <p:txBody>
          <a:bodyPr/>
          <a:lstStyle/>
          <a:p>
            <a:fld id="{B7F58036-2350-4A91-B358-564F29D4ED7E}"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4189528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JT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So where should</a:t>
            </a:r>
            <a:r>
              <a:rPr lang="en-GB" sz="1200" kern="1200" baseline="0" dirty="0">
                <a:solidFill>
                  <a:schemeClr val="tx1"/>
                </a:solidFill>
                <a:effectLst/>
                <a:latin typeface="+mn-lt"/>
                <a:ea typeface="+mn-ea"/>
                <a:cs typeface="+mn-cs"/>
              </a:rPr>
              <a:t> these significant conditions be?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We have seen from the ASA applying this rule multiple times, ,</a:t>
            </a:r>
            <a:r>
              <a:rPr lang="en-GB" sz="1200" kern="1200" baseline="0" dirty="0">
                <a:solidFill>
                  <a:schemeClr val="tx1"/>
                </a:solidFill>
                <a:effectLst/>
                <a:latin typeface="+mn-lt"/>
                <a:ea typeface="+mn-ea"/>
                <a:cs typeface="+mn-cs"/>
              </a:rPr>
              <a:t>that significant conditions must be clear and prominent, usually close to the headline claim. It shouldn't be easy for viewers to miss them because they are illegible or hidden.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Some promotions can be limited by space and it could be the case that not all terms and conditions need to be stated in the initial ad</a:t>
            </a:r>
          </a:p>
          <a:p>
            <a:pPr marL="171450" indent="-171450">
              <a:buFont typeface="Arial" panose="020B0604020202020204" pitchFamily="34" charset="0"/>
              <a:buChar char="•"/>
            </a:pP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Code rule 8.18 states that if there is not enough space for significant conditions, promoters should include as much information about significant conditions as they can and direct consumers clearly to an easily accessible alternative source </a:t>
            </a:r>
            <a:r>
              <a:rPr lang="en-GB" sz="1200" kern="1200" dirty="0">
                <a:solidFill>
                  <a:schemeClr val="tx1"/>
                </a:solidFill>
                <a:effectLst/>
                <a:latin typeface="+mn-lt"/>
                <a:ea typeface="+mn-ea"/>
                <a:cs typeface="+mn-cs"/>
              </a:rPr>
              <a:t>where the significant conditions are prominently stated</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For example, if the ASA consider an ad to be sufficiently limited,  it might be acceptable for those less significant conditions which cannot be included in the ad, to be stated prominently on the landing page when consumers click through from the initial ad.</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AS LONG AS the Initial ad indicates that </a:t>
            </a:r>
            <a:r>
              <a:rPr lang="en-GB" sz="1200" b="0" kern="1200" dirty="0">
                <a:solidFill>
                  <a:schemeClr val="tx1"/>
                </a:solidFill>
                <a:effectLst/>
                <a:latin typeface="+mn-lt"/>
                <a:ea typeface="+mn-ea"/>
                <a:cs typeface="+mn-cs"/>
              </a:rPr>
              <a:t>terms and conditions apply</a:t>
            </a:r>
          </a:p>
          <a:p>
            <a:pPr marL="171450" lvl="0" indent="-171450">
              <a:buFont typeface="Arial" panose="020B0604020202020204" pitchFamily="34" charset="0"/>
              <a:buChar char="•"/>
            </a:pPr>
            <a:endParaRPr lang="en-GB"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0" kern="1200" dirty="0">
                <a:solidFill>
                  <a:schemeClr val="tx1"/>
                </a:solidFill>
                <a:effectLst/>
                <a:latin typeface="+mn-lt"/>
                <a:ea typeface="+mn-ea"/>
                <a:cs typeface="+mn-cs"/>
              </a:rPr>
              <a:t>BUT its really important to know that the </a:t>
            </a:r>
            <a:r>
              <a:rPr lang="en-GB" sz="1200" kern="1200" dirty="0">
                <a:solidFill>
                  <a:schemeClr val="tx1"/>
                </a:solidFill>
                <a:effectLst/>
                <a:latin typeface="+mn-lt"/>
                <a:ea typeface="+mn-ea"/>
                <a:cs typeface="+mn-cs"/>
              </a:rPr>
              <a:t>ASA is strict about what constitutes limited by space or time.</a:t>
            </a:r>
            <a:r>
              <a:rPr lang="en-GB" sz="1200" kern="1200" baseline="0" dirty="0">
                <a:solidFill>
                  <a:schemeClr val="tx1"/>
                </a:solidFill>
                <a:effectLst/>
                <a:latin typeface="+mn-lt"/>
                <a:ea typeface="+mn-ea"/>
                <a:cs typeface="+mn-cs"/>
              </a:rPr>
              <a:t> </a:t>
            </a:r>
          </a:p>
          <a:p>
            <a:pPr marL="171450" indent="-171450">
              <a:buFont typeface="Arial" panose="020B0604020202020204" pitchFamily="34" charset="0"/>
              <a:buChar char="•"/>
            </a:pP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Media that are unlikely to be considered limited by space :</a:t>
            </a:r>
            <a:r>
              <a:rPr lang="en-GB" sz="1200" b="0" kern="1200" baseline="0" dirty="0">
                <a:solidFill>
                  <a:schemeClr val="tx1"/>
                </a:solidFill>
                <a:effectLst/>
                <a:latin typeface="+mn-lt"/>
                <a:ea typeface="+mn-ea"/>
                <a:cs typeface="+mn-cs"/>
              </a:rPr>
              <a:t> pr</a:t>
            </a:r>
            <a:r>
              <a:rPr lang="en-GB" sz="1200" b="0" kern="1200" dirty="0">
                <a:solidFill>
                  <a:schemeClr val="tx1"/>
                </a:solidFill>
                <a:effectLst/>
                <a:latin typeface="+mn-lt"/>
                <a:ea typeface="+mn-ea"/>
                <a:cs typeface="+mn-cs"/>
              </a:rPr>
              <a:t>omoter’s own website, email, some social media e.g. promoter’s own pages, maybe Twitter (because whilst there is a character limit, promoters</a:t>
            </a:r>
            <a:r>
              <a:rPr lang="en-GB" sz="1200" b="0" kern="1200" baseline="0" dirty="0">
                <a:solidFill>
                  <a:schemeClr val="tx1"/>
                </a:solidFill>
                <a:effectLst/>
                <a:latin typeface="+mn-lt"/>
                <a:ea typeface="+mn-ea"/>
                <a:cs typeface="+mn-cs"/>
              </a:rPr>
              <a:t> can include im</a:t>
            </a:r>
            <a:r>
              <a:rPr lang="en-GB" sz="1200" b="0" kern="1200" dirty="0">
                <a:solidFill>
                  <a:schemeClr val="tx1"/>
                </a:solidFill>
                <a:effectLst/>
                <a:latin typeface="+mn-lt"/>
                <a:ea typeface="+mn-ea"/>
                <a:cs typeface="+mn-cs"/>
              </a:rPr>
              <a:t>ages and videos in the post, and can tweet multiple times in a row with an indication in each Tweet that it is one in a series)</a:t>
            </a:r>
          </a:p>
          <a:p>
            <a:pPr marL="171450" indent="-171450">
              <a:buFont typeface="Arial" panose="020B0604020202020204" pitchFamily="34" charset="0"/>
              <a:buChar char="•"/>
            </a:pP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Media that might be limited by space or time: some press ads but these are assessed case by case, and Google ‘sponsored’ searches</a:t>
            </a:r>
          </a:p>
          <a:p>
            <a:pPr marL="171450" indent="-171450">
              <a:buFont typeface="Arial" panose="020B0604020202020204" pitchFamily="34" charset="0"/>
              <a:buChar char="•"/>
            </a:pP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dirty="0">
                <a:solidFill>
                  <a:schemeClr val="tx1"/>
                </a:solidFill>
                <a:effectLst/>
                <a:latin typeface="+mn-lt"/>
                <a:ea typeface="+mn-ea"/>
                <a:cs typeface="+mn-cs"/>
              </a:rPr>
              <a:t>It may be that the ASA consider some promotions should not be advertised in space limited by time or space, as the omission of significant conditions would mislead. </a:t>
            </a:r>
          </a:p>
          <a:p>
            <a:pPr marL="0" indent="0">
              <a:buFont typeface="Arial" panose="020B0604020202020204" pitchFamily="34" charset="0"/>
              <a:buNone/>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chemeClr val="tx1"/>
                </a:solidFill>
              </a:rPr>
              <a:t>Participants should be able to retain those conditions or easily access them throughout the promotion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chemeClr val="tx1"/>
                </a:solidFill>
              </a:rPr>
              <a:t>If the promotion in question is on-pack you need to find a way to ensure that the as much information about about the significant </a:t>
            </a:r>
            <a:r>
              <a:rPr lang="en-GB" dirty="0" err="1">
                <a:solidFill>
                  <a:schemeClr val="tx1"/>
                </a:solidFill>
              </a:rPr>
              <a:t>conditons</a:t>
            </a:r>
            <a:r>
              <a:rPr lang="en-GB" dirty="0">
                <a:solidFill>
                  <a:schemeClr val="tx1"/>
                </a:solidFill>
              </a:rPr>
              <a:t> is made as clear as possible on the pack.  On pack promotions could easily be considered misleading if material information about the promotion is omitted.   The rule of thumb is to avoid complex promotions for on-pack promotions.  The ASA would take a dim view on promotions which are too complicated to properly explain how its going to operate. </a:t>
            </a:r>
          </a:p>
          <a:p>
            <a:pPr marL="0" indent="0">
              <a:buFont typeface="Arial" panose="020B0604020202020204" pitchFamily="34" charset="0"/>
              <a:buNone/>
            </a:pPr>
            <a:endParaRPr lang="en-GB" sz="1200" dirty="0">
              <a:solidFill>
                <a:srgbClr val="4C5B52"/>
              </a:solidFill>
              <a:latin typeface="Roboto"/>
            </a:endParaRPr>
          </a:p>
        </p:txBody>
      </p:sp>
      <p:sp>
        <p:nvSpPr>
          <p:cNvPr id="4" name="Date Placeholder 3"/>
          <p:cNvSpPr>
            <a:spLocks noGrp="1"/>
          </p:cNvSpPr>
          <p:nvPr>
            <p:ph type="dt" idx="10"/>
          </p:nvPr>
        </p:nvSpPr>
        <p:spPr/>
        <p:txBody>
          <a:bodyPr/>
          <a:lstStyle/>
          <a:p>
            <a:r>
              <a:rPr lang="en-GB">
                <a:solidFill>
                  <a:prstClr val="black"/>
                </a:solidFill>
              </a:rPr>
              <a:t>11/04/2019</a:t>
            </a:r>
          </a:p>
        </p:txBody>
      </p:sp>
      <p:sp>
        <p:nvSpPr>
          <p:cNvPr id="5" name="Slide Number Placeholder 4"/>
          <p:cNvSpPr>
            <a:spLocks noGrp="1"/>
          </p:cNvSpPr>
          <p:nvPr>
            <p:ph type="sldNum" sz="quarter" idx="11"/>
          </p:nvPr>
        </p:nvSpPr>
        <p:spPr/>
        <p:txBody>
          <a:bodyPr/>
          <a:lstStyle/>
          <a:p>
            <a:fld id="{B7F58036-2350-4A91-B358-564F29D4ED7E}"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672362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JT</a:t>
            </a:r>
          </a:p>
        </p:txBody>
      </p:sp>
      <p:sp>
        <p:nvSpPr>
          <p:cNvPr id="4" name="Slide Number Placeholder 3"/>
          <p:cNvSpPr>
            <a:spLocks noGrp="1"/>
          </p:cNvSpPr>
          <p:nvPr>
            <p:ph type="sldNum" sz="quarter" idx="10"/>
          </p:nvPr>
        </p:nvSpPr>
        <p:spPr/>
        <p:txBody>
          <a:bodyPr/>
          <a:lstStyle/>
          <a:p>
            <a:fld id="{B7F58036-2350-4A91-B358-564F29D4ED7E}"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3323961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RJ to cover</a:t>
            </a:r>
          </a:p>
          <a:p>
            <a:endParaRPr lang="en-US" alt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r>
              <a:rPr lang="en-GB">
                <a:solidFill>
                  <a:prstClr val="black"/>
                </a:solidFill>
              </a:rPr>
              <a:t>11/04/2019</a:t>
            </a:r>
          </a:p>
        </p:txBody>
      </p:sp>
      <p:sp>
        <p:nvSpPr>
          <p:cNvPr id="5" name="Slide Number Placeholder 4"/>
          <p:cNvSpPr>
            <a:spLocks noGrp="1"/>
          </p:cNvSpPr>
          <p:nvPr>
            <p:ph type="sldNum" sz="quarter" idx="11"/>
          </p:nvPr>
        </p:nvSpPr>
        <p:spPr/>
        <p:txBody>
          <a:bodyPr/>
          <a:lstStyle/>
          <a:p>
            <a:fld id="{B7F58036-2350-4A91-B358-564F29D4ED7E}"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2668030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kern="1200" dirty="0">
                <a:solidFill>
                  <a:schemeClr val="tx1"/>
                </a:solidFill>
                <a:effectLst/>
                <a:latin typeface="+mn-lt"/>
                <a:ea typeface="+mn-ea"/>
                <a:cs typeface="+mn-cs"/>
              </a:rPr>
              <a:t>JT</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When advertising prize promotions, ads must not exaggerate peoples</a:t>
            </a:r>
            <a:r>
              <a:rPr lang="en-GB" sz="1200" kern="1200" baseline="0" dirty="0">
                <a:solidFill>
                  <a:schemeClr val="tx1"/>
                </a:solidFill>
                <a:effectLst/>
                <a:latin typeface="+mn-lt"/>
                <a:ea typeface="+mn-ea"/>
                <a:cs typeface="+mn-cs"/>
              </a:rPr>
              <a:t> chances of winning, or imply that participants or potential participants are luckier than they are. </a:t>
            </a:r>
          </a:p>
          <a:p>
            <a:pPr marL="628650" lvl="1" indent="-171450">
              <a:buFont typeface="Arial" panose="020B0604020202020204" pitchFamily="34" charset="0"/>
              <a:buChar char="•"/>
            </a:pPr>
            <a:r>
              <a:rPr lang="en-GB" sz="1200" kern="1200" baseline="0" dirty="0">
                <a:solidFill>
                  <a:schemeClr val="tx1"/>
                </a:solidFill>
                <a:effectLst/>
                <a:latin typeface="+mn-lt"/>
                <a:ea typeface="+mn-ea"/>
                <a:cs typeface="+mn-cs"/>
              </a:rPr>
              <a:t>Its important to consider terminology – and promoters should avoid using terms like “finalist” or “final stage”, and shouldn’t suggest that participants have advanced beyond other participants, if that isn't the case. </a:t>
            </a:r>
          </a:p>
          <a:p>
            <a:pPr marL="628650" lvl="1" indent="-171450">
              <a:buFont typeface="Arial" panose="020B0604020202020204" pitchFamily="34" charset="0"/>
              <a:buChar char="•"/>
            </a:pPr>
            <a:r>
              <a:rPr lang="en-GB" sz="1200" kern="1200" dirty="0">
                <a:solidFill>
                  <a:schemeClr val="tx1"/>
                </a:solidFill>
                <a:effectLst/>
                <a:latin typeface="+mn-lt"/>
                <a:ea typeface="+mn-ea"/>
                <a:cs typeface="+mn-cs"/>
              </a:rPr>
              <a:t>Ads </a:t>
            </a:r>
            <a:r>
              <a:rPr lang="en-GB" sz="1200" kern="1200" dirty="0" err="1">
                <a:solidFill>
                  <a:schemeClr val="tx1"/>
                </a:solidFill>
                <a:effectLst/>
                <a:latin typeface="+mn-lt"/>
                <a:ea typeface="+mn-ea"/>
                <a:cs typeface="+mn-cs"/>
              </a:rPr>
              <a:t>shouldnt</a:t>
            </a:r>
            <a:r>
              <a:rPr lang="en-GB" sz="1200" kern="1200" dirty="0">
                <a:solidFill>
                  <a:schemeClr val="tx1"/>
                </a:solidFill>
                <a:effectLst/>
                <a:latin typeface="+mn-lt"/>
                <a:ea typeface="+mn-ea"/>
                <a:cs typeface="+mn-cs"/>
              </a:rPr>
              <a:t> imply that all prizes will be won if they</a:t>
            </a:r>
            <a:r>
              <a:rPr lang="en-GB" sz="1200" kern="1200" baseline="0" dirty="0">
                <a:solidFill>
                  <a:schemeClr val="tx1"/>
                </a:solidFill>
                <a:effectLst/>
                <a:latin typeface="+mn-lt"/>
                <a:ea typeface="+mn-ea"/>
                <a:cs typeface="+mn-cs"/>
              </a:rPr>
              <a:t> will not. </a:t>
            </a:r>
            <a:r>
              <a:rPr lang="en-GB" sz="1200" kern="1200" dirty="0">
                <a:solidFill>
                  <a:schemeClr val="tx1"/>
                </a:solidFill>
                <a:effectLst/>
                <a:latin typeface="+mn-lt"/>
                <a:ea typeface="+mn-ea"/>
                <a:cs typeface="+mn-cs"/>
              </a:rPr>
              <a:t>Sometimes, it</a:t>
            </a:r>
            <a:r>
              <a:rPr lang="en-GB" sz="1200" kern="1200" baseline="0" dirty="0">
                <a:solidFill>
                  <a:schemeClr val="tx1"/>
                </a:solidFill>
                <a:effectLst/>
                <a:latin typeface="+mn-lt"/>
                <a:ea typeface="+mn-ea"/>
                <a:cs typeface="+mn-cs"/>
              </a:rPr>
              <a:t> will be important for an ad to include details about the mechanism of the promotion, particularly if it is the case that the chances of winning are relatively slim due to the promotions mechanism. Without this information, the ad may exaggerate participants chances of winning. </a:t>
            </a:r>
          </a:p>
          <a:p>
            <a:pPr marL="628650" lvl="1"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Promotions must not mislead about whether a promotion is skill or chance</a:t>
            </a:r>
            <a:r>
              <a:rPr lang="en-GB" sz="1200" kern="1200" baseline="0" dirty="0">
                <a:solidFill>
                  <a:schemeClr val="tx1"/>
                </a:solidFill>
                <a:effectLst/>
                <a:latin typeface="+mn-lt"/>
                <a:ea typeface="+mn-ea"/>
                <a:cs typeface="+mn-cs"/>
              </a:rPr>
              <a:t> based:</a:t>
            </a:r>
            <a:endParaRPr lang="en-GB"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Promotions for which no skill or knowledge is necessary should not be described as a competition or otherwise imply that anything but chance is involved.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Ads must not</a:t>
            </a:r>
            <a:r>
              <a:rPr lang="en-GB" sz="1200" baseline="0" dirty="0">
                <a:latin typeface="Arial" panose="020B0604020202020204" pitchFamily="34" charset="0"/>
                <a:cs typeface="Arial" panose="020B0604020202020204" pitchFamily="34" charset="0"/>
              </a:rPr>
              <a:t> cause confusion about what is a gift, and what is a prize.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a:latin typeface="Arial" panose="020B0604020202020204" pitchFamily="34" charset="0"/>
                <a:cs typeface="Arial" panose="020B0604020202020204" pitchFamily="34" charset="0"/>
              </a:rPr>
              <a:t>Gift – significant prop or participants or all participants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a:latin typeface="Arial" panose="020B0604020202020204" pitchFamily="34" charset="0"/>
                <a:cs typeface="Arial" panose="020B0604020202020204" pitchFamily="34" charset="0"/>
              </a:rPr>
              <a:t>Prize – something awarded to a small minority.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aseline="0" dirty="0">
                <a:latin typeface="Arial" panose="020B0604020202020204" pitchFamily="34" charset="0"/>
                <a:cs typeface="Arial" panose="020B0604020202020204" pitchFamily="34" charset="0"/>
              </a:rPr>
              <a:t>And in relation to the terms for the prize promo, any specific terms must be included, terms must not be too complex for consumers to understand, and the full terms and conditions must be accessible throughout the promotion.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a:latin typeface="Arial" panose="020B0604020202020204" pitchFamily="34" charset="0"/>
                <a:cs typeface="Arial" panose="020B0604020202020204" pitchFamily="34" charset="0"/>
              </a:rPr>
              <a:t>Wouldn’t be ok to have full terms on the back on an entry sheet.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aseline="0" dirty="0">
                <a:latin typeface="Arial" panose="020B0604020202020204" pitchFamily="34" charset="0"/>
                <a:cs typeface="Arial" panose="020B0604020202020204" pitchFamily="34" charset="0"/>
              </a:rPr>
              <a:t>Terms shouldn’t be changed, unless the change is </a:t>
            </a:r>
            <a:r>
              <a:rPr lang="en-GB" sz="1200" baseline="0" dirty="0" err="1">
                <a:latin typeface="Arial" panose="020B0604020202020204" pitchFamily="34" charset="0"/>
                <a:cs typeface="Arial" panose="020B0604020202020204" pitchFamily="34" charset="0"/>
              </a:rPr>
              <a:t>nessesary</a:t>
            </a:r>
            <a:r>
              <a:rPr lang="en-GB" sz="1200" baseline="0" dirty="0">
                <a:latin typeface="Arial" panose="020B0604020202020204" pitchFamily="34" charset="0"/>
                <a:cs typeface="Arial" panose="020B0604020202020204" pitchFamily="34" charset="0"/>
              </a:rPr>
              <a:t> due to factors outside of the </a:t>
            </a:r>
            <a:r>
              <a:rPr lang="en-GB" sz="1200" baseline="0" dirty="0" err="1">
                <a:latin typeface="Arial" panose="020B0604020202020204" pitchFamily="34" charset="0"/>
                <a:cs typeface="Arial" panose="020B0604020202020204" pitchFamily="34" charset="0"/>
              </a:rPr>
              <a:t>adv’s</a:t>
            </a:r>
            <a:r>
              <a:rPr lang="en-GB" sz="1200" baseline="0" dirty="0">
                <a:latin typeface="Arial" panose="020B0604020202020204" pitchFamily="34" charset="0"/>
                <a:cs typeface="Arial" panose="020B0604020202020204" pitchFamily="34" charset="0"/>
              </a:rPr>
              <a:t> control and the advertiser communicates the change to participants and potential participants.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aseline="0" dirty="0">
                <a:latin typeface="Arial" panose="020B0604020202020204" pitchFamily="34" charset="0"/>
                <a:cs typeface="Arial" panose="020B0604020202020204" pitchFamily="34" charset="0"/>
              </a:rPr>
              <a:t>	</a:t>
            </a:r>
            <a:r>
              <a:rPr lang="en-GB" b="0" i="0" dirty="0">
                <a:solidFill>
                  <a:srgbClr val="4C5B52"/>
                </a:solidFill>
                <a:effectLst/>
                <a:latin typeface="Roboto" panose="02000000000000000000" pitchFamily="2" charset="0"/>
              </a:rPr>
              <a:t>The ASA has ruled that creating and enforcing T&amp;Cs retrospectively is unacceptable - even if the aim is to combat abuse.</a:t>
            </a:r>
            <a:endParaRPr lang="en-GB"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B7F58036-2350-4A91-B358-564F29D4ED7E}"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1936236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JT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In prize draws where prizes are awarded in accordanc</a:t>
            </a:r>
            <a:r>
              <a:rPr lang="en-GB" sz="1200" baseline="0" dirty="0"/>
              <a:t>e with the laws of </a:t>
            </a:r>
            <a:r>
              <a:rPr lang="en-GB" sz="1200" b="0" dirty="0"/>
              <a:t>chance, advertisers must ensure that they</a:t>
            </a:r>
            <a:r>
              <a:rPr lang="en-GB" sz="1200" b="0" baseline="0" dirty="0"/>
              <a:t> can demonstrate that they were awarded randomly</a:t>
            </a:r>
            <a:r>
              <a:rPr lang="en-GB" sz="1200" b="1" dirty="0"/>
              <a:t> </a:t>
            </a:r>
            <a:r>
              <a:rPr lang="en-GB" sz="1200" dirty="0"/>
              <a:t>e.g. by </a:t>
            </a:r>
            <a:r>
              <a:rPr lang="en-GB" sz="1200" baseline="0" dirty="0"/>
              <a:t> </a:t>
            </a:r>
            <a:r>
              <a:rPr lang="en-GB" sz="1200" dirty="0"/>
              <a:t>verifiably random computer software,</a:t>
            </a:r>
            <a:r>
              <a:rPr lang="en-GB" sz="1200" baseline="0" dirty="0"/>
              <a:t> an </a:t>
            </a:r>
            <a:r>
              <a:rPr lang="en-GB" sz="1200" dirty="0"/>
              <a:t>independent person, or under supervision of an independent person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4C5B52"/>
                </a:solidFill>
                <a:effectLst/>
                <a:latin typeface="Roboto" panose="02000000000000000000" pitchFamily="2" charset="0"/>
              </a:rPr>
              <a:t>Participants in instant-win promotions must get their winnings at once or must know immediately what they have won and how to claim without delay, cost or administrative barriers.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i="0" dirty="0">
              <a:solidFill>
                <a:srgbClr val="4C5B52"/>
              </a:solidFill>
              <a:effectLst/>
              <a:latin typeface="Roboto" panose="02000000000000000000"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i="0" dirty="0">
                <a:solidFill>
                  <a:srgbClr val="4C5B52"/>
                </a:solidFill>
                <a:effectLst/>
                <a:latin typeface="Roboto" panose="02000000000000000000" pitchFamily="2" charset="0"/>
              </a:rPr>
              <a:t>Instant-win tickets, tokens or numbers must be awarded on a fair and random basis and verification must take the form of an independently audited statement that all prizes have been distributed, or made available for distribution, in that manner.</a:t>
            </a:r>
            <a:endParaRPr lang="en-GB" sz="12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Where winners are selected based on subjective criteria, winners</a:t>
            </a:r>
            <a:r>
              <a:rPr lang="en-GB" sz="1200" baseline="0" dirty="0"/>
              <a:t> must be selected by an independent judge, or a panel which includes at least one independent judge.  This person must be verifiably independent, they must not be connected to the promoter or the pool of entrants, and staff of the promoter will not be considered independent. </a:t>
            </a:r>
            <a:endParaRPr lang="en-GB" sz="1200" dirty="0"/>
          </a:p>
          <a:p>
            <a:endParaRPr lang="en-GB" dirty="0"/>
          </a:p>
          <a:p>
            <a:endParaRPr lang="en-GB" dirty="0"/>
          </a:p>
        </p:txBody>
      </p:sp>
      <p:sp>
        <p:nvSpPr>
          <p:cNvPr id="4" name="Slide Number Placeholder 3"/>
          <p:cNvSpPr>
            <a:spLocks noGrp="1"/>
          </p:cNvSpPr>
          <p:nvPr>
            <p:ph type="sldNum" sz="quarter" idx="10"/>
          </p:nvPr>
        </p:nvSpPr>
        <p:spPr/>
        <p:txBody>
          <a:bodyPr/>
          <a:lstStyle/>
          <a:p>
            <a:fld id="{B7F58036-2350-4A91-B358-564F29D4ED7E}"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3907858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a:t>
            </a:r>
          </a:p>
        </p:txBody>
      </p:sp>
      <p:sp>
        <p:nvSpPr>
          <p:cNvPr id="4" name="Slide Number Placeholder 3"/>
          <p:cNvSpPr>
            <a:spLocks noGrp="1"/>
          </p:cNvSpPr>
          <p:nvPr>
            <p:ph type="sldNum" sz="quarter" idx="10"/>
          </p:nvPr>
        </p:nvSpPr>
        <p:spPr/>
        <p:txBody>
          <a:bodyPr/>
          <a:lstStyle/>
          <a:p>
            <a:fld id="{B7F58036-2350-4A91-B358-564F29D4ED7E}"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42907488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 </a:t>
            </a:r>
            <a:r>
              <a:rPr lang="en-GB" baseline="0" dirty="0"/>
              <a:t>VA In the last session we discussed the requirement for ads to be prepared with a sense of responsibility to consumers and to society. This included by not putting undue pressure on consumers, not trivialising the decision to undergo a procedure, not exploiting insecurities, and not using degrading, objectifying or gender stereotypical imagery or creating pressure to conform to an idealised gender stereotypical appearance. These also need to be taken into consideration when preparing ads for promotions. </a:t>
            </a:r>
          </a:p>
          <a:p>
            <a:endParaRPr lang="en-GB"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b="0" kern="1200" dirty="0">
                <a:solidFill>
                  <a:schemeClr val="tx1"/>
                </a:solidFill>
                <a:effectLst/>
                <a:latin typeface="+mn-lt"/>
                <a:ea typeface="+mn-ea"/>
                <a:cs typeface="+mn-cs"/>
              </a:rPr>
              <a:t>In additional to ensuring that promotions are conducted </a:t>
            </a:r>
            <a:r>
              <a:rPr lang="en-GB" sz="1200" kern="1200" dirty="0">
                <a:solidFill>
                  <a:schemeClr val="tx1"/>
                </a:solidFill>
                <a:effectLst/>
                <a:latin typeface="+mn-lt"/>
                <a:ea typeface="+mn-ea"/>
                <a:cs typeface="+mn-cs"/>
              </a:rPr>
              <a:t>fairly, the Code also requires that promotions are run responsibly.</a:t>
            </a:r>
            <a:r>
              <a:rPr lang="en-GB" sz="1200" kern="1200" baseline="0" dirty="0">
                <a:solidFill>
                  <a:schemeClr val="tx1"/>
                </a:solidFill>
                <a:effectLst/>
                <a:latin typeface="+mn-lt"/>
                <a:ea typeface="+mn-ea"/>
                <a:cs typeface="+mn-cs"/>
              </a:rPr>
              <a:t> </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Promoters must do everything reasonable to ensure that the promotions, including product samples, are safe and cause no harm to consumers. </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They must not</a:t>
            </a:r>
            <a:r>
              <a:rPr lang="en-GB" sz="1200" kern="1200" baseline="0" dirty="0">
                <a:solidFill>
                  <a:schemeClr val="tx1"/>
                </a:solidFill>
                <a:effectLst/>
                <a:latin typeface="+mn-lt"/>
                <a:ea typeface="+mn-ea"/>
                <a:cs typeface="+mn-cs"/>
              </a:rPr>
              <a:t> encourage excessive consumption or irresponsible use.</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And promotions shouldn’t cause serious or widespread offence</a:t>
            </a:r>
          </a:p>
          <a:p>
            <a:pPr marL="0" lvl="0" indent="0">
              <a:buFont typeface="Arial" panose="020B0604020202020204" pitchFamily="34" charset="0"/>
              <a:buNone/>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7F58036-2350-4A91-B358-564F29D4ED7E}" type="slidenum">
              <a:rPr lang="en-GB" smtClean="0"/>
              <a:t>33</a:t>
            </a:fld>
            <a:endParaRPr lang="en-GB"/>
          </a:p>
        </p:txBody>
      </p:sp>
    </p:spTree>
    <p:extLst>
      <p:ext uri="{BB962C8B-B14F-4D97-AF65-F5344CB8AC3E}">
        <p14:creationId xmlns:p14="http://schemas.microsoft.com/office/powerpoint/2010/main" val="3865165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https://www.asa.org.uk/rulings/faces-by-akj-aesthetics-ltd-A19-565851.html </a:t>
            </a:r>
          </a:p>
          <a:p>
            <a:endParaRPr lang="en-GB" dirty="0"/>
          </a:p>
          <a:p>
            <a:pPr algn="l"/>
            <a:r>
              <a:rPr lang="en-GB" dirty="0"/>
              <a:t>In addition to promoting Botox, this ad also breached the Code because … </a:t>
            </a:r>
            <a:r>
              <a:rPr lang="en-GB" b="0" i="0" dirty="0">
                <a:solidFill>
                  <a:srgbClr val="4C5B52"/>
                </a:solidFill>
                <a:effectLst/>
                <a:latin typeface="Roboto" panose="02000000000000000000" pitchFamily="2" charset="0"/>
              </a:rPr>
              <a:t>The ASA noted that the ad promoted a non-invasive cosmetic procedure as a competition prize through use of “hashtags” and “likes” on Instagram. The ad also used the statements “COMPETITION TIME” and “Go!” which we considered encouraged consumers to take part in the competition. We also noted that the ad was accessible to anyone visiting the website and so might have been viewed up until the offer deadline by consumers who were previously unaware of the competition, and they would therefore not have had a reasonable amount of time to consider the decision to take part.</a:t>
            </a:r>
          </a:p>
          <a:p>
            <a:pPr algn="l"/>
            <a:r>
              <a:rPr lang="en-GB" b="0" i="0" dirty="0">
                <a:solidFill>
                  <a:srgbClr val="4C5B52"/>
                </a:solidFill>
                <a:effectLst/>
                <a:latin typeface="Roboto" panose="02000000000000000000" pitchFamily="2" charset="0"/>
              </a:rPr>
              <a:t>We considered the presentation of those elements in the context of a competition were likely to give the impression that the decision to undergo cosmetic procedures such as jawline sculpting, cheek contouring or lip fillers surgery was a decision that could be undertaken lightly, without serious consideration of the nature of the intervention. On that basis we considered, therefore, that the ad irresponsibly offered a cosmetic procedure as a competition and concluded that it breached the Code.</a:t>
            </a:r>
          </a:p>
          <a:p>
            <a:endParaRPr lang="en-GB" dirty="0"/>
          </a:p>
        </p:txBody>
      </p:sp>
      <p:sp>
        <p:nvSpPr>
          <p:cNvPr id="4" name="Slide Number Placeholder 3"/>
          <p:cNvSpPr>
            <a:spLocks noGrp="1"/>
          </p:cNvSpPr>
          <p:nvPr>
            <p:ph type="sldNum" sz="quarter" idx="10"/>
          </p:nvPr>
        </p:nvSpPr>
        <p:spPr/>
        <p:txBody>
          <a:bodyPr/>
          <a:lstStyle/>
          <a:p>
            <a:fld id="{B7F58036-2350-4A91-B358-564F29D4ED7E}"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1229990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https://www.asa.org.uk/rulings/optilase--uk--limited-a22-1141182-optilase--uk--limited.html</a:t>
            </a:r>
          </a:p>
          <a:p>
            <a:endParaRPr lang="en-GB" b="0" i="0" dirty="0">
              <a:solidFill>
                <a:srgbClr val="4C5B52"/>
              </a:solidFill>
              <a:effectLst/>
              <a:latin typeface="Roboto" panose="02000000000000000000" pitchFamily="2" charset="0"/>
            </a:endParaRPr>
          </a:p>
          <a:p>
            <a:r>
              <a:rPr lang="en-GB" b="0" i="0" dirty="0">
                <a:solidFill>
                  <a:srgbClr val="4C5B52"/>
                </a:solidFill>
                <a:effectLst/>
                <a:latin typeface="Roboto" panose="02000000000000000000" pitchFamily="2" charset="0"/>
              </a:rPr>
              <a:t>We understood that laser eye surgery was a serious medical procedure that could require long-term aftercare. We considered the promotion encouraged consumers to opt-out of life-long aftercare for the surgery in order to obtain a significant discount on the procedure without being sufficiently informed. We considered that effect was exacerbated by, as referenced at point 1, the fact a significant condition to the promotion had not been adequately communicated to consumers.</a:t>
            </a:r>
          </a:p>
        </p:txBody>
      </p:sp>
      <p:sp>
        <p:nvSpPr>
          <p:cNvPr id="4" name="Slide Number Placeholder 3"/>
          <p:cNvSpPr>
            <a:spLocks noGrp="1"/>
          </p:cNvSpPr>
          <p:nvPr>
            <p:ph type="sldNum" sz="quarter" idx="10"/>
          </p:nvPr>
        </p:nvSpPr>
        <p:spPr/>
        <p:txBody>
          <a:bodyPr/>
          <a:lstStyle/>
          <a:p>
            <a:fld id="{B7F58036-2350-4A91-B358-564F29D4ED7E}"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7832513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https://www.asa.org.uk/rulings/the-belvedere-clinic-ltd-g21-1124283-the-belvedere-clinic-ltd.html</a:t>
            </a:r>
          </a:p>
          <a:p>
            <a:endParaRPr lang="en-GB" b="0" i="0" dirty="0">
              <a:solidFill>
                <a:srgbClr val="4C5B52"/>
              </a:solidFill>
              <a:effectLst/>
              <a:latin typeface="Roboto" panose="02000000000000000000" pitchFamily="2" charset="0"/>
            </a:endParaRPr>
          </a:p>
          <a:p>
            <a:r>
              <a:rPr lang="en-GB" b="0" i="0" dirty="0">
                <a:solidFill>
                  <a:srgbClr val="4C5B52"/>
                </a:solidFill>
                <a:effectLst/>
                <a:latin typeface="Roboto" panose="02000000000000000000" pitchFamily="2" charset="0"/>
              </a:rPr>
              <a:t>We considered that cosmetic surgery should be portrayed as something which required time and thought from consumers, due to the seriousness of a decision to undertake an invasive medical procedure. We considered that by limiting the promotion to the first 50 applicants, and urging potential consumers to “Call the Belvedere clinic NOW”, the ad created an undue sense of urgency for potential consumers to respond immediately. Although we welcomed The Belvedere Clinic’s willingness to engage with our investigation and make changes to their advertising, because that sense of undue urgency to respond immediately had been created, we considered that the ad had not been prepared in a socially responsible manner, and therefore concluded the ad breached the Code.</a:t>
            </a:r>
          </a:p>
        </p:txBody>
      </p:sp>
      <p:sp>
        <p:nvSpPr>
          <p:cNvPr id="4" name="Slide Number Placeholder 3"/>
          <p:cNvSpPr>
            <a:spLocks noGrp="1"/>
          </p:cNvSpPr>
          <p:nvPr>
            <p:ph type="sldNum" sz="quarter" idx="10"/>
          </p:nvPr>
        </p:nvSpPr>
        <p:spPr/>
        <p:txBody>
          <a:bodyPr/>
          <a:lstStyle/>
          <a:p>
            <a:fld id="{B7F58036-2350-4A91-B358-564F29D4ED7E}"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3044914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sz="1200" kern="1200">
                <a:solidFill>
                  <a:schemeClr val="tx1"/>
                </a:solidFill>
                <a:effectLst/>
                <a:latin typeface="+mn-lt"/>
                <a:ea typeface="+mn-ea"/>
                <a:cs typeface="+mn-cs"/>
              </a:rPr>
              <a:t>Ok, so we</a:t>
            </a:r>
            <a:r>
              <a:rPr lang="en-GB" sz="1200" kern="1200" baseline="0">
                <a:solidFill>
                  <a:schemeClr val="tx1"/>
                </a:solidFill>
                <a:effectLst/>
                <a:latin typeface="+mn-lt"/>
                <a:ea typeface="+mn-ea"/>
                <a:cs typeface="+mn-cs"/>
              </a:rPr>
              <a:t> have covered most of the key considerations for promoters to consider when planning and running a promotion.</a:t>
            </a:r>
            <a:endParaRPr lang="en-GB" sz="1200" kern="1200">
              <a:solidFill>
                <a:schemeClr val="tx1"/>
              </a:solidFill>
              <a:effectLst/>
              <a:latin typeface="+mn-lt"/>
              <a:ea typeface="+mn-ea"/>
              <a:cs typeface="+mn-cs"/>
            </a:endParaRPr>
          </a:p>
          <a:p>
            <a:pPr marL="0" lvl="0" indent="0">
              <a:buFont typeface="Arial" panose="020B0604020202020204" pitchFamily="34" charset="0"/>
              <a:buNone/>
            </a:pPr>
            <a:endParaRPr lang="en-GB" sz="1200" kern="1200">
              <a:solidFill>
                <a:schemeClr val="tx1"/>
              </a:solidFill>
              <a:effectLst/>
              <a:latin typeface="+mn-lt"/>
              <a:ea typeface="+mn-ea"/>
              <a:cs typeface="+mn-cs"/>
            </a:endParaRPr>
          </a:p>
          <a:p>
            <a:pPr marL="0" lvl="0" indent="0">
              <a:buFont typeface="Arial" panose="020B0604020202020204" pitchFamily="34" charset="0"/>
              <a:buNone/>
            </a:pPr>
            <a:r>
              <a:rPr lang="en-GB" sz="1200" kern="1200">
                <a:solidFill>
                  <a:schemeClr val="tx1"/>
                </a:solidFill>
                <a:effectLst/>
                <a:latin typeface="+mn-lt"/>
                <a:ea typeface="+mn-ea"/>
                <a:cs typeface="+mn-cs"/>
              </a:rPr>
              <a:t>In summary, here’s what the ASA is likely to expect promoters to do when running promotions:</a:t>
            </a:r>
          </a:p>
          <a:p>
            <a:pPr marL="171450" lvl="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Plan the promotion in advance and make sure there are adequate resources to ensure that each stage is administered properly</a:t>
            </a:r>
          </a:p>
          <a:p>
            <a:pPr marL="171450" lvl="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Where applicable, make a reasonable estimate of demand and make sure that consumers are made aware in a timely manner if that demand cannot be fulfilled</a:t>
            </a:r>
          </a:p>
          <a:p>
            <a:pPr marL="171450" lvl="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Think about which are the significant conditions and present them prominently in the ads</a:t>
            </a:r>
          </a:p>
          <a:p>
            <a:pPr marL="0" lvl="0" indent="0">
              <a:buFont typeface="Arial" panose="020B0604020202020204" pitchFamily="34" charset="0"/>
              <a:buNone/>
            </a:pPr>
            <a:endParaRPr lang="en-GB"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Ensure the promotion is responsible,</a:t>
            </a:r>
            <a:r>
              <a:rPr lang="en-GB" sz="1200" kern="1200" baseline="0">
                <a:solidFill>
                  <a:schemeClr val="tx1"/>
                </a:solidFill>
                <a:effectLst/>
                <a:latin typeface="+mn-lt"/>
                <a:ea typeface="+mn-ea"/>
                <a:cs typeface="+mn-cs"/>
              </a:rPr>
              <a:t> particularly in relation to promotions targeted at children or those for products like alcohol and HFSS products.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For prize promotions, </a:t>
            </a:r>
          </a:p>
          <a:p>
            <a:pPr marL="171450" lvl="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Don’t exaggerate peoples chances of winning. Don’t</a:t>
            </a:r>
            <a:r>
              <a:rPr lang="en-GB" sz="1200" kern="1200" baseline="0">
                <a:solidFill>
                  <a:schemeClr val="tx1"/>
                </a:solidFill>
                <a:effectLst/>
                <a:latin typeface="+mn-lt"/>
                <a:ea typeface="+mn-ea"/>
                <a:cs typeface="+mn-cs"/>
              </a:rPr>
              <a:t> confuse between gifts and prizes. </a:t>
            </a:r>
          </a:p>
          <a:p>
            <a:pPr marL="171450" lvl="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Make full terms and conditions accessible</a:t>
            </a:r>
            <a:r>
              <a:rPr lang="en-GB" sz="1200" kern="1200" baseline="0">
                <a:solidFill>
                  <a:schemeClr val="tx1"/>
                </a:solidFill>
                <a:effectLst/>
                <a:latin typeface="+mn-lt"/>
                <a:ea typeface="+mn-ea"/>
                <a:cs typeface="+mn-cs"/>
              </a:rPr>
              <a:t> throughout and don’t change them, unless they meet the criteria set out in the code (</a:t>
            </a:r>
            <a:r>
              <a:rPr lang="en-GB" sz="1200" b="0" i="0" kern="1200">
                <a:solidFill>
                  <a:schemeClr val="tx1"/>
                </a:solidFill>
                <a:effectLst/>
                <a:latin typeface="+mn-lt"/>
                <a:ea typeface="+mn-ea"/>
                <a:cs typeface="+mn-cs"/>
              </a:rPr>
              <a:t>contain nothing that could reasonably have influenced consumers against buying or participating</a:t>
            </a:r>
            <a:r>
              <a:rPr lang="en-GB" sz="1200" b="0" i="0" kern="1200" baseline="0">
                <a:solidFill>
                  <a:schemeClr val="tx1"/>
                </a:solidFill>
                <a:effectLst/>
                <a:latin typeface="+mn-lt"/>
                <a:ea typeface="+mn-ea"/>
                <a:cs typeface="+mn-cs"/>
              </a:rPr>
              <a:t> and participants are told how to get them).</a:t>
            </a: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ensure that the winners are selected either randomly or independently, depending on the type of prize promotion</a:t>
            </a:r>
          </a:p>
          <a:p>
            <a:pPr marL="171450" lvl="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Award the prizes</a:t>
            </a:r>
            <a:r>
              <a:rPr lang="en-GB" sz="1200" kern="1200" baseline="0">
                <a:solidFill>
                  <a:schemeClr val="tx1"/>
                </a:solidFill>
                <a:effectLst/>
                <a:latin typeface="+mn-lt"/>
                <a:ea typeface="+mn-ea"/>
                <a:cs typeface="+mn-cs"/>
              </a:rPr>
              <a:t> </a:t>
            </a:r>
          </a:p>
          <a:p>
            <a:pPr marL="171450" lvl="0" indent="-171450">
              <a:buFont typeface="Arial" panose="020B0604020202020204" pitchFamily="34" charset="0"/>
              <a:buChar char="•"/>
            </a:pPr>
            <a:endParaRPr lang="en-GB"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We have advice online articles on all of these topics</a:t>
            </a:r>
            <a:r>
              <a:rPr lang="en-GB" sz="1200" kern="1200" baseline="0">
                <a:solidFill>
                  <a:schemeClr val="tx1"/>
                </a:solidFill>
                <a:effectLst/>
                <a:latin typeface="+mn-lt"/>
                <a:ea typeface="+mn-ea"/>
                <a:cs typeface="+mn-cs"/>
              </a:rPr>
              <a:t> and more, which explain the ASA position in detail and give examples of ASA decisions. </a:t>
            </a:r>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B7F58036-2350-4A91-B358-564F29D4ED7E}"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3029341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eaLnBrk="0" fontAlgn="base" hangingPunct="0">
              <a:spcBef>
                <a:spcPct val="30000"/>
              </a:spcBef>
              <a:spcAft>
                <a:spcPct val="0"/>
              </a:spcAft>
              <a:defRPr/>
            </a:pPr>
            <a:r>
              <a:rPr lang="en-GB" altLang="en-US" dirty="0">
                <a:solidFill>
                  <a:srgbClr val="FF0000"/>
                </a:solidFill>
              </a:rPr>
              <a:t>Any questions?  </a:t>
            </a:r>
            <a:endParaRPr lang="en-US" altLang="en-US" dirty="0"/>
          </a:p>
          <a:p>
            <a:endParaRPr lang="en-GB" dirty="0"/>
          </a:p>
        </p:txBody>
      </p:sp>
      <p:sp>
        <p:nvSpPr>
          <p:cNvPr id="4" name="Slide Number Placeholder 3"/>
          <p:cNvSpPr>
            <a:spLocks noGrp="1"/>
          </p:cNvSpPr>
          <p:nvPr>
            <p:ph type="sldNum" sz="quarter" idx="5"/>
          </p:nvPr>
        </p:nvSpPr>
        <p:spPr/>
        <p:txBody>
          <a:bodyPr/>
          <a:lstStyle/>
          <a:p>
            <a:fld id="{B7F58036-2350-4A91-B358-564F29D4ED7E}" type="slidenum">
              <a:rPr lang="en-GB" smtClean="0">
                <a:solidFill>
                  <a:prstClr val="black"/>
                </a:solidFill>
              </a:rPr>
              <a:pPr/>
              <a:t>38</a:t>
            </a:fld>
            <a:endParaRPr lang="en-GB">
              <a:solidFill>
                <a:prstClr val="black"/>
              </a:solidFill>
            </a:endParaRPr>
          </a:p>
        </p:txBody>
      </p:sp>
      <p:sp>
        <p:nvSpPr>
          <p:cNvPr id="5" name="Date Placeholder 4"/>
          <p:cNvSpPr>
            <a:spLocks noGrp="1"/>
          </p:cNvSpPr>
          <p:nvPr>
            <p:ph type="dt" idx="10"/>
          </p:nvPr>
        </p:nvSpPr>
        <p:spPr/>
        <p:txBody>
          <a:bodyPr/>
          <a:lstStyle/>
          <a:p>
            <a:r>
              <a:rPr lang="en-GB">
                <a:solidFill>
                  <a:prstClr val="black"/>
                </a:solidFill>
              </a:rPr>
              <a:t>11/04/2019</a:t>
            </a:r>
          </a:p>
        </p:txBody>
      </p:sp>
    </p:spTree>
    <p:extLst>
      <p:ext uri="{BB962C8B-B14F-4D97-AF65-F5344CB8AC3E}">
        <p14:creationId xmlns:p14="http://schemas.microsoft.com/office/powerpoint/2010/main" val="2413036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300" dirty="0">
                <a:latin typeface="Arial" panose="020B0604020202020204" pitchFamily="34" charset="0"/>
                <a:cs typeface="Arial" panose="020B0604020202020204" pitchFamily="34" charset="0"/>
              </a:rPr>
              <a:t>eLearning is just one of many ways in which we aim to support advertisers to create responsible ads. </a:t>
            </a:r>
          </a:p>
          <a:p>
            <a:r>
              <a:rPr lang="en-GB" sz="1300" dirty="0">
                <a:latin typeface="Arial" panose="020B0604020202020204" pitchFamily="34" charset="0"/>
                <a:cs typeface="Arial" panose="020B0604020202020204" pitchFamily="34" charset="0"/>
              </a:rPr>
              <a:t> </a:t>
            </a:r>
          </a:p>
          <a:p>
            <a:pPr defTabSz="990752" eaLnBrk="0" fontAlgn="base" hangingPunct="0">
              <a:spcBef>
                <a:spcPct val="30000"/>
              </a:spcBef>
              <a:spcAft>
                <a:spcPct val="0"/>
              </a:spcAft>
              <a:defRPr/>
            </a:pPr>
            <a:r>
              <a:rPr lang="en-GB" altLang="en-US" dirty="0">
                <a:solidFill>
                  <a:srgbClr val="FF0000"/>
                </a:solidFill>
              </a:rPr>
              <a:t>We have just launched a new</a:t>
            </a:r>
            <a:r>
              <a:rPr lang="en-GB" altLang="en-US" baseline="0" dirty="0">
                <a:solidFill>
                  <a:srgbClr val="FF0000"/>
                </a:solidFill>
              </a:rPr>
              <a:t> Insider’s Guide module. </a:t>
            </a:r>
            <a:endParaRPr lang="en-GB" altLang="en-US" dirty="0">
              <a:solidFill>
                <a:srgbClr val="FF0000"/>
              </a:solidFill>
            </a:endParaRPr>
          </a:p>
          <a:p>
            <a:endParaRPr lang="en-GB" dirty="0"/>
          </a:p>
        </p:txBody>
      </p:sp>
      <p:sp>
        <p:nvSpPr>
          <p:cNvPr id="4" name="Slide Number Placeholder 3"/>
          <p:cNvSpPr>
            <a:spLocks noGrp="1"/>
          </p:cNvSpPr>
          <p:nvPr>
            <p:ph type="sldNum" sz="quarter" idx="5"/>
          </p:nvPr>
        </p:nvSpPr>
        <p:spPr/>
        <p:txBody>
          <a:bodyPr/>
          <a:lstStyle/>
          <a:p>
            <a:fld id="{B7F58036-2350-4A91-B358-564F29D4ED7E}" type="slidenum">
              <a:rPr lang="en-GB" smtClean="0"/>
              <a:t>39</a:t>
            </a:fld>
            <a:endParaRPr lang="en-GB"/>
          </a:p>
        </p:txBody>
      </p:sp>
      <p:sp>
        <p:nvSpPr>
          <p:cNvPr id="5" name="Date Placeholder 4"/>
          <p:cNvSpPr>
            <a:spLocks noGrp="1"/>
          </p:cNvSpPr>
          <p:nvPr>
            <p:ph type="dt" idx="10"/>
          </p:nvPr>
        </p:nvSpPr>
        <p:spPr/>
        <p:txBody>
          <a:bodyPr/>
          <a:lstStyle/>
          <a:p>
            <a:r>
              <a:rPr lang="en-GB"/>
              <a:t>11/04/2019</a:t>
            </a:r>
          </a:p>
        </p:txBody>
      </p:sp>
    </p:spTree>
    <p:extLst>
      <p:ext uri="{BB962C8B-B14F-4D97-AF65-F5344CB8AC3E}">
        <p14:creationId xmlns:p14="http://schemas.microsoft.com/office/powerpoint/2010/main" val="430825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t>
            </a:r>
          </a:p>
        </p:txBody>
      </p:sp>
      <p:sp>
        <p:nvSpPr>
          <p:cNvPr id="4" name="Slide Number Placeholder 3"/>
          <p:cNvSpPr>
            <a:spLocks noGrp="1"/>
          </p:cNvSpPr>
          <p:nvPr>
            <p:ph type="sldNum" sz="quarter" idx="10"/>
          </p:nvPr>
        </p:nvSpPr>
        <p:spPr/>
        <p:txBody>
          <a:bodyPr/>
          <a:lstStyle/>
          <a:p>
            <a:fld id="{B7F58036-2350-4A91-B358-564F29D4ED7E}"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967026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300" dirty="0">
                <a:latin typeface="Arial" panose="020B0604020202020204" pitchFamily="34" charset="0"/>
                <a:cs typeface="Arial" panose="020B0604020202020204" pitchFamily="34" charset="0"/>
              </a:rPr>
              <a:t>400= guidance </a:t>
            </a:r>
            <a:r>
              <a:rPr lang="en-GB" sz="1300" dirty="0" err="1">
                <a:latin typeface="Arial" panose="020B0604020202020204" pitchFamily="34" charset="0"/>
                <a:cs typeface="Arial" panose="020B0604020202020204" pitchFamily="34" charset="0"/>
              </a:rPr>
              <a:t>entires</a:t>
            </a:r>
            <a:r>
              <a:rPr lang="en-GB" sz="1300" dirty="0">
                <a:latin typeface="Arial" panose="020B0604020202020204" pitchFamily="34" charset="0"/>
                <a:cs typeface="Arial" panose="020B0604020202020204" pitchFamily="34" charset="0"/>
              </a:rPr>
              <a:t>, 24 hour free</a:t>
            </a:r>
            <a:r>
              <a:rPr lang="en-GB" sz="1300" baseline="0" dirty="0">
                <a:latin typeface="Arial" panose="020B0604020202020204" pitchFamily="34" charset="0"/>
                <a:cs typeface="Arial" panose="020B0604020202020204" pitchFamily="34" charset="0"/>
              </a:rPr>
              <a:t> Copy Advice.</a:t>
            </a:r>
            <a:endParaRPr lang="en-GB" altLang="en-US" dirty="0">
              <a:solidFill>
                <a:srgbClr val="FF0000"/>
              </a:solidFill>
            </a:endParaRPr>
          </a:p>
          <a:p>
            <a:endParaRPr lang="en-GB" dirty="0"/>
          </a:p>
        </p:txBody>
      </p:sp>
      <p:sp>
        <p:nvSpPr>
          <p:cNvPr id="4" name="Slide Number Placeholder 3"/>
          <p:cNvSpPr>
            <a:spLocks noGrp="1"/>
          </p:cNvSpPr>
          <p:nvPr>
            <p:ph type="sldNum" sz="quarter" idx="5"/>
          </p:nvPr>
        </p:nvSpPr>
        <p:spPr/>
        <p:txBody>
          <a:bodyPr/>
          <a:lstStyle/>
          <a:p>
            <a:fld id="{B7F58036-2350-4A91-B358-564F29D4ED7E}" type="slidenum">
              <a:rPr lang="en-GB" smtClean="0"/>
              <a:t>40</a:t>
            </a:fld>
            <a:endParaRPr lang="en-GB"/>
          </a:p>
        </p:txBody>
      </p:sp>
      <p:sp>
        <p:nvSpPr>
          <p:cNvPr id="5" name="Date Placeholder 4"/>
          <p:cNvSpPr>
            <a:spLocks noGrp="1"/>
          </p:cNvSpPr>
          <p:nvPr>
            <p:ph type="dt" idx="10"/>
          </p:nvPr>
        </p:nvSpPr>
        <p:spPr/>
        <p:txBody>
          <a:bodyPr/>
          <a:lstStyle/>
          <a:p>
            <a:r>
              <a:rPr lang="en-GB"/>
              <a:t>11/04/2019</a:t>
            </a:r>
          </a:p>
        </p:txBody>
      </p:sp>
    </p:spTree>
    <p:extLst>
      <p:ext uri="{BB962C8B-B14F-4D97-AF65-F5344CB8AC3E}">
        <p14:creationId xmlns:p14="http://schemas.microsoft.com/office/powerpoint/2010/main" val="3226209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https://www.asa.org.uk/rulings/slip-enterprises-pty-ltd-a19-566554-slip-enterprises-pty-ltd.html - example of a puffery claim</a:t>
            </a:r>
          </a:p>
          <a:p>
            <a:endParaRPr lang="en-GB" dirty="0"/>
          </a:p>
          <a:p>
            <a:r>
              <a:rPr lang="en-GB" dirty="0"/>
              <a:t>https://www.asa.org.uk/advice-online/types-of-claims-best.html</a:t>
            </a:r>
          </a:p>
          <a:p>
            <a:endParaRPr lang="en-GB" dirty="0"/>
          </a:p>
          <a:p>
            <a:r>
              <a:rPr lang="en-GB" dirty="0"/>
              <a:t>https://www.asa.org.uk/advice-online/types-of-claims-no-1.html</a:t>
            </a:r>
          </a:p>
        </p:txBody>
      </p:sp>
      <p:sp>
        <p:nvSpPr>
          <p:cNvPr id="4" name="Date Placeholder 3"/>
          <p:cNvSpPr>
            <a:spLocks noGrp="1"/>
          </p:cNvSpPr>
          <p:nvPr>
            <p:ph type="dt" idx="10"/>
          </p:nvPr>
        </p:nvSpPr>
        <p:spPr/>
        <p:txBody>
          <a:bodyPr/>
          <a:lstStyle/>
          <a:p>
            <a:r>
              <a:rPr lang="en-GB">
                <a:solidFill>
                  <a:prstClr val="black"/>
                </a:solidFill>
              </a:rPr>
              <a:t>11/04/2019</a:t>
            </a:r>
          </a:p>
        </p:txBody>
      </p:sp>
      <p:sp>
        <p:nvSpPr>
          <p:cNvPr id="5" name="Slide Number Placeholder 4"/>
          <p:cNvSpPr>
            <a:spLocks noGrp="1"/>
          </p:cNvSpPr>
          <p:nvPr>
            <p:ph type="sldNum" sz="quarter" idx="11"/>
          </p:nvPr>
        </p:nvSpPr>
        <p:spPr/>
        <p:txBody>
          <a:bodyPr/>
          <a:lstStyle/>
          <a:p>
            <a:fld id="{B7F58036-2350-4A91-B358-564F29D4ED7E}"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40585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C5B52"/>
                </a:solidFill>
                <a:effectLst/>
                <a:latin typeface="Roboto" panose="02000000000000000000" pitchFamily="2" charset="0"/>
              </a:rPr>
              <a:t>https://www.asa.org.uk/rulings/slip-ent</a:t>
            </a:r>
          </a:p>
          <a:p>
            <a:endParaRPr lang="en-GB" b="0" i="0" dirty="0">
              <a:solidFill>
                <a:srgbClr val="4C5B52"/>
              </a:solidFill>
              <a:effectLst/>
              <a:latin typeface="Roboto" panose="02000000000000000000" pitchFamily="2" charset="0"/>
            </a:endParaRPr>
          </a:p>
          <a:p>
            <a:pPr algn="l"/>
            <a:r>
              <a:rPr lang="en-GB" b="0" i="0" dirty="0">
                <a:solidFill>
                  <a:srgbClr val="4C5B52"/>
                </a:solidFill>
                <a:effectLst/>
                <a:latin typeface="Roboto" panose="02000000000000000000" pitchFamily="2" charset="0"/>
              </a:rPr>
              <a:t>1.Not upheld</a:t>
            </a:r>
          </a:p>
          <a:p>
            <a:pPr algn="l"/>
            <a:r>
              <a:rPr lang="en-GB" b="0" i="0" dirty="0">
                <a:solidFill>
                  <a:srgbClr val="4C5B52"/>
                </a:solidFill>
                <a:effectLst/>
                <a:latin typeface="Roboto" panose="02000000000000000000" pitchFamily="2" charset="0"/>
              </a:rPr>
              <a:t>The ASA understood that the complainant, who said their own pure silk pillowcase brand was established in 2005, did not believe that </a:t>
            </a:r>
            <a:r>
              <a:rPr lang="en-GB" b="0" i="0" dirty="0" err="1">
                <a:solidFill>
                  <a:srgbClr val="4C5B52"/>
                </a:solidFill>
                <a:effectLst/>
                <a:latin typeface="Roboto" panose="02000000000000000000" pitchFamily="2" charset="0"/>
              </a:rPr>
              <a:t>Slipsilk</a:t>
            </a:r>
            <a:r>
              <a:rPr lang="en-GB" b="0" i="0" dirty="0">
                <a:solidFill>
                  <a:srgbClr val="4C5B52"/>
                </a:solidFill>
                <a:effectLst/>
                <a:latin typeface="Roboto" panose="02000000000000000000" pitchFamily="2" charset="0"/>
              </a:rPr>
              <a:t> had been trading since 2004 and therefore challenged the claim “the original and the best since 2004” on that basis. We considered consumers would understand the references in the claim to “the original … since 2004” to be an objective claim that </a:t>
            </a:r>
            <a:r>
              <a:rPr lang="en-GB" b="0" i="0" dirty="0" err="1">
                <a:solidFill>
                  <a:srgbClr val="4C5B52"/>
                </a:solidFill>
                <a:effectLst/>
                <a:latin typeface="Roboto" panose="02000000000000000000" pitchFamily="2" charset="0"/>
              </a:rPr>
              <a:t>Slipsilk</a:t>
            </a:r>
            <a:r>
              <a:rPr lang="en-GB" b="0" i="0" dirty="0">
                <a:solidFill>
                  <a:srgbClr val="4C5B52"/>
                </a:solidFill>
                <a:effectLst/>
                <a:latin typeface="Roboto" panose="02000000000000000000" pitchFamily="2" charset="0"/>
              </a:rPr>
              <a:t> were the first company to produce and sell pure silk pillowcases targeted specifically at the beauty market, and that they began in 2004 and had been trading continuously since then. However, we considered that in the context of the overall claim the reference to “the best” would be understood as a subjective expression of </a:t>
            </a:r>
            <a:r>
              <a:rPr lang="en-GB" b="0" i="0" dirty="0" err="1">
                <a:solidFill>
                  <a:srgbClr val="4C5B52"/>
                </a:solidFill>
                <a:effectLst/>
                <a:latin typeface="Roboto" panose="02000000000000000000" pitchFamily="2" charset="0"/>
              </a:rPr>
              <a:t>Slipsilk’s</a:t>
            </a:r>
            <a:r>
              <a:rPr lang="en-GB" b="0" i="0" dirty="0">
                <a:solidFill>
                  <a:srgbClr val="4C5B52"/>
                </a:solidFill>
                <a:effectLst/>
                <a:latin typeface="Roboto" panose="02000000000000000000" pitchFamily="2" charset="0"/>
              </a:rPr>
              <a:t> opinion about their product and was therefore not capable of objective substantiation. </a:t>
            </a:r>
            <a:r>
              <a:rPr lang="en-GB" b="0" i="0" dirty="0" err="1">
                <a:solidFill>
                  <a:srgbClr val="4C5B52"/>
                </a:solidFill>
                <a:effectLst/>
                <a:latin typeface="Roboto" panose="02000000000000000000" pitchFamily="2" charset="0"/>
              </a:rPr>
              <a:t>Slipsilk</a:t>
            </a:r>
            <a:r>
              <a:rPr lang="en-GB" b="0" i="0" dirty="0">
                <a:solidFill>
                  <a:srgbClr val="4C5B52"/>
                </a:solidFill>
                <a:effectLst/>
                <a:latin typeface="Roboto" panose="02000000000000000000" pitchFamily="2" charset="0"/>
              </a:rPr>
              <a:t> had provided evidence of their company’s origin and position within the market, including product receipts and evidence of the registration of their company name and a domain name dated from 2004. We considered that this was sufficient evidence that the company had been in existence and was operating in 2004, prior to the complainant’s company. We therefore concluded that the claim had been substantiated and was not misleading.</a:t>
            </a:r>
          </a:p>
          <a:p>
            <a:r>
              <a:rPr lang="en-GB" b="0" i="0" dirty="0">
                <a:solidFill>
                  <a:srgbClr val="4C5B52"/>
                </a:solidFill>
                <a:effectLst/>
                <a:latin typeface="Roboto" panose="02000000000000000000" pitchFamily="2" charset="0"/>
              </a:rPr>
              <a:t>erprises-pty-ltd-a19-566554-slip-enterprises-pty-ltd.html - PUFFERY</a:t>
            </a:r>
          </a:p>
        </p:txBody>
      </p:sp>
      <p:sp>
        <p:nvSpPr>
          <p:cNvPr id="4" name="Slide Number Placeholder 3"/>
          <p:cNvSpPr>
            <a:spLocks noGrp="1"/>
          </p:cNvSpPr>
          <p:nvPr>
            <p:ph type="sldNum" sz="quarter" idx="10"/>
          </p:nvPr>
        </p:nvSpPr>
        <p:spPr/>
        <p:txBody>
          <a:bodyPr/>
          <a:lstStyle/>
          <a:p>
            <a:fld id="{B7F58036-2350-4A91-B358-564F29D4ED7E}"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3467171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4C5B52"/>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4C5B52"/>
                </a:solidFill>
                <a:effectLst/>
                <a:latin typeface="Roboto" panose="02000000000000000000" pitchFamily="2" charset="0"/>
              </a:rPr>
              <a:t>Voiceover: “I asked my dentist which cleans better - an electric toothbrush or a manual one? She said definitely electric but don’t just get anyone, get one inspired by dentists … Oral B, the number one dentist recommended brand worldwide.”</a:t>
            </a:r>
            <a:endParaRPr lang="en-GB" dirty="0"/>
          </a:p>
          <a:p>
            <a:endParaRPr lang="en-GB" b="0" i="0" dirty="0">
              <a:solidFill>
                <a:srgbClr val="4C5B52"/>
              </a:solidFill>
              <a:effectLst/>
              <a:latin typeface="Roboto" panose="02000000000000000000" pitchFamily="2" charset="0"/>
            </a:endParaRPr>
          </a:p>
          <a:p>
            <a:endParaRPr lang="en-GB" b="0" i="0" dirty="0">
              <a:solidFill>
                <a:srgbClr val="4C5B52"/>
              </a:solidFill>
              <a:effectLst/>
              <a:latin typeface="Roboto" panose="02000000000000000000" pitchFamily="2" charset="0"/>
            </a:endParaRPr>
          </a:p>
          <a:p>
            <a:r>
              <a:rPr lang="en-GB" b="0" i="0" dirty="0">
                <a:solidFill>
                  <a:srgbClr val="4C5B52"/>
                </a:solidFill>
                <a:effectLst/>
                <a:latin typeface="Roboto" panose="02000000000000000000" pitchFamily="2" charset="0"/>
              </a:rPr>
              <a:t>https://www.asa.org.uk/rulings/procter---gamble--health---beauty-care--ltd-a17-400410.html</a:t>
            </a:r>
          </a:p>
          <a:p>
            <a:endParaRPr lang="en-GB" b="0" i="0" dirty="0">
              <a:solidFill>
                <a:srgbClr val="4C5B52"/>
              </a:solidFill>
              <a:effectLst/>
              <a:latin typeface="Roboto" panose="02000000000000000000" pitchFamily="2" charset="0"/>
            </a:endParaRPr>
          </a:p>
          <a:p>
            <a:pPr algn="l"/>
            <a:r>
              <a:rPr lang="en-GB" b="0" i="0" dirty="0">
                <a:solidFill>
                  <a:srgbClr val="4C5B52"/>
                </a:solidFill>
                <a:effectLst/>
                <a:latin typeface="Roboto" panose="02000000000000000000" pitchFamily="2" charset="0"/>
              </a:rPr>
              <a:t>A TV ad for Oral B, that featured the claim “Oral B, the number one dentist recommended rand worldwide” did not breach the Code. They provided evidence from independent questionnaires. We acknowledged that the sample size of 5157 dentists from each region of the globe, with the dentists in those regions representing 72% of dentists worldwide, was sufficiently robust. The interviews were conducted blinded, and participants were asked various open ended questions about their toothbrush recommendations and ratings. The relevant question about electric toothbrush recommendations asked “What are all of the brands of electric rechargeable toothbrushes the dentists usually recommended to their patients”. Participants were given a list of different brands and asked to select all of the brand options that applied. The results showed that 22% of dentists selected Oral-B as one of their recommended brands which was 6.8 percentage points higher than the next most popular brand. We considered that the results demonstrated that Oral-B was the most selected option by dentists and therefore was the number one recommended brand worldwide.</a:t>
            </a:r>
          </a:p>
          <a:p>
            <a:pPr algn="l"/>
            <a:r>
              <a:rPr lang="en-GB" b="0" i="0" dirty="0">
                <a:solidFill>
                  <a:srgbClr val="4C5B52"/>
                </a:solidFill>
                <a:effectLst/>
                <a:latin typeface="Roboto" panose="02000000000000000000" pitchFamily="2" charset="0"/>
              </a:rPr>
              <a:t>Because the evidence supplied showed that Oral-B was the most recommended brand of electric toothbrush over any other brand worldwide, we concluded that the claim had been substantiated and was not misleading.</a:t>
            </a:r>
          </a:p>
          <a:p>
            <a:endParaRPr lang="en-GB" b="0" i="0" dirty="0">
              <a:solidFill>
                <a:srgbClr val="4C5B52"/>
              </a:solidFill>
              <a:effectLst/>
              <a:latin typeface="Roboto" panose="02000000000000000000" pitchFamily="2" charset="0"/>
            </a:endParaRPr>
          </a:p>
        </p:txBody>
      </p:sp>
      <p:sp>
        <p:nvSpPr>
          <p:cNvPr id="4" name="Slide Number Placeholder 3"/>
          <p:cNvSpPr>
            <a:spLocks noGrp="1"/>
          </p:cNvSpPr>
          <p:nvPr>
            <p:ph type="sldNum" sz="quarter" idx="10"/>
          </p:nvPr>
        </p:nvSpPr>
        <p:spPr/>
        <p:txBody>
          <a:bodyPr/>
          <a:lstStyle/>
          <a:p>
            <a:fld id="{B7F58036-2350-4A91-B358-564F29D4ED7E}"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4204346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4C5B52"/>
                </a:solidFill>
                <a:effectLst/>
                <a:latin typeface="Roboto" panose="02000000000000000000" pitchFamily="2" charset="0"/>
              </a:rPr>
              <a:t>We considered that, in the absence of further qualification on the website and within the context of the educational environment, the use of the claim “London’s leading clinical skills and aesthetic medicine training provider” was ambiguous. We considered it would be understood by consumers to mean that they led every other London-based provider in terms of number of students or as measured objectively and independently in terms of the quality of the education provided. We therefore expected to see evidence to substantiate the claim on that basis, including evidence showing a comparison with all other relevant providers.</a:t>
            </a:r>
          </a:p>
          <a:p>
            <a:pPr algn="l"/>
            <a:r>
              <a:rPr lang="en-GB" b="0" i="0" dirty="0">
                <a:solidFill>
                  <a:srgbClr val="4C5B52"/>
                </a:solidFill>
                <a:effectLst/>
                <a:latin typeface="Roboto" panose="02000000000000000000" pitchFamily="2" charset="0"/>
              </a:rPr>
              <a:t>We considered that evidence showing two examples of students attending their training did not substantiate their claim that they were leading in terms of their students’ numbers when compared against other London training establishments providing the same courses. Similarly, we did not receive any evidence to support the claim that the Centre for Medical Sciences and Research were a leading provider in terms of the quality of their courses. We did not consider the fact that certain universities or Trusts had used their service was evidence that they were “London’s leading provider” in terms of quality, and nor did we consider that the number of courses delivered was evidence of being the leading provider in terms of numbers, since no comparison had been made with other providers.</a:t>
            </a:r>
          </a:p>
          <a:p>
            <a:pPr algn="l"/>
            <a:r>
              <a:rPr lang="en-GB" b="0" i="0" dirty="0">
                <a:solidFill>
                  <a:srgbClr val="4C5B52"/>
                </a:solidFill>
                <a:effectLst/>
                <a:latin typeface="Roboto" panose="02000000000000000000" pitchFamily="2" charset="0"/>
              </a:rPr>
              <a:t>Given the above, we concluded that the claim had not been substantiated and was misleading.</a:t>
            </a:r>
          </a:p>
        </p:txBody>
      </p:sp>
      <p:sp>
        <p:nvSpPr>
          <p:cNvPr id="4" name="Slide Number Placeholder 3"/>
          <p:cNvSpPr>
            <a:spLocks noGrp="1"/>
          </p:cNvSpPr>
          <p:nvPr>
            <p:ph type="sldNum" sz="quarter" idx="10"/>
          </p:nvPr>
        </p:nvSpPr>
        <p:spPr/>
        <p:txBody>
          <a:bodyPr/>
          <a:lstStyle/>
          <a:p>
            <a:fld id="{B7F58036-2350-4A91-B358-564F29D4ED7E}"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101091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eaLnBrk="0" fontAlgn="base" hangingPunct="0">
              <a:spcBef>
                <a:spcPct val="30000"/>
              </a:spcBef>
              <a:spcAft>
                <a:spcPct val="0"/>
              </a:spcAft>
              <a:defRPr/>
            </a:pPr>
            <a:r>
              <a:rPr lang="en-GB" altLang="en-US" dirty="0">
                <a:solidFill>
                  <a:srgbClr val="FF0000"/>
                </a:solidFill>
              </a:rPr>
              <a:t>Any questions?  </a:t>
            </a:r>
            <a:endParaRPr lang="en-US" altLang="en-US" dirty="0"/>
          </a:p>
          <a:p>
            <a:endParaRPr lang="en-GB" dirty="0"/>
          </a:p>
        </p:txBody>
      </p:sp>
      <p:sp>
        <p:nvSpPr>
          <p:cNvPr id="4" name="Slide Number Placeholder 3"/>
          <p:cNvSpPr>
            <a:spLocks noGrp="1"/>
          </p:cNvSpPr>
          <p:nvPr>
            <p:ph type="sldNum" sz="quarter" idx="5"/>
          </p:nvPr>
        </p:nvSpPr>
        <p:spPr/>
        <p:txBody>
          <a:bodyPr/>
          <a:lstStyle/>
          <a:p>
            <a:fld id="{B7F58036-2350-4A91-B358-564F29D4ED7E}" type="slidenum">
              <a:rPr lang="en-GB" smtClean="0">
                <a:solidFill>
                  <a:prstClr val="black"/>
                </a:solidFill>
              </a:rPr>
              <a:pPr/>
              <a:t>9</a:t>
            </a:fld>
            <a:endParaRPr lang="en-GB">
              <a:solidFill>
                <a:prstClr val="black"/>
              </a:solidFill>
            </a:endParaRPr>
          </a:p>
        </p:txBody>
      </p:sp>
      <p:sp>
        <p:nvSpPr>
          <p:cNvPr id="5" name="Date Placeholder 4"/>
          <p:cNvSpPr>
            <a:spLocks noGrp="1"/>
          </p:cNvSpPr>
          <p:nvPr>
            <p:ph type="dt" idx="10"/>
          </p:nvPr>
        </p:nvSpPr>
        <p:spPr/>
        <p:txBody>
          <a:bodyPr/>
          <a:lstStyle/>
          <a:p>
            <a:r>
              <a:rPr lang="en-GB">
                <a:solidFill>
                  <a:prstClr val="black"/>
                </a:solidFill>
              </a:rPr>
              <a:t>11/04/2019</a:t>
            </a:r>
          </a:p>
        </p:txBody>
      </p:sp>
    </p:spTree>
    <p:extLst>
      <p:ext uri="{BB962C8B-B14F-4D97-AF65-F5344CB8AC3E}">
        <p14:creationId xmlns:p14="http://schemas.microsoft.com/office/powerpoint/2010/main" val="9323915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 set Icons">
    <p:bg>
      <p:bgRef idx="1001">
        <a:schemeClr val="bg1"/>
      </p:bgRef>
    </p:bg>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E2D1848E-869A-42D8-AC92-B495CA476718}"/>
              </a:ext>
            </a:extLst>
          </p:cNvPr>
          <p:cNvSpPr>
            <a:spLocks noGrp="1"/>
          </p:cNvSpPr>
          <p:nvPr>
            <p:ph type="body" sz="quarter" idx="13" hasCustomPrompt="1"/>
          </p:nvPr>
        </p:nvSpPr>
        <p:spPr>
          <a:xfrm>
            <a:off x="-1278255" y="3206590"/>
            <a:ext cx="5940000" cy="5940000"/>
          </a:xfrm>
          <a:custGeom>
            <a:avLst/>
            <a:gdLst>
              <a:gd name="connsiteX0" fmla="*/ 2970000 w 5940000"/>
              <a:gd name="connsiteY0" fmla="*/ 0 h 5940000"/>
              <a:gd name="connsiteX1" fmla="*/ 5940000 w 5940000"/>
              <a:gd name="connsiteY1" fmla="*/ 2970000 h 5940000"/>
              <a:gd name="connsiteX2" fmla="*/ 2970000 w 5940000"/>
              <a:gd name="connsiteY2" fmla="*/ 5940000 h 5940000"/>
              <a:gd name="connsiteX3" fmla="*/ 0 w 5940000"/>
              <a:gd name="connsiteY3" fmla="*/ 2970000 h 5940000"/>
              <a:gd name="connsiteX4" fmla="*/ 2970000 w 5940000"/>
              <a:gd name="connsiteY4" fmla="*/ 0 h 59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0000" h="5940000">
                <a:moveTo>
                  <a:pt x="2970000" y="0"/>
                </a:moveTo>
                <a:cubicBezTo>
                  <a:pt x="4610286" y="0"/>
                  <a:pt x="5940000" y="1329714"/>
                  <a:pt x="5940000" y="2970000"/>
                </a:cubicBezTo>
                <a:cubicBezTo>
                  <a:pt x="5940000" y="4610286"/>
                  <a:pt x="4610286" y="5940000"/>
                  <a:pt x="2970000" y="5940000"/>
                </a:cubicBezTo>
                <a:cubicBezTo>
                  <a:pt x="1329714" y="5940000"/>
                  <a:pt x="0" y="4610286"/>
                  <a:pt x="0" y="2970000"/>
                </a:cubicBezTo>
                <a:cubicBezTo>
                  <a:pt x="0" y="1329714"/>
                  <a:pt x="1329714" y="0"/>
                  <a:pt x="2970000" y="0"/>
                </a:cubicBezTo>
                <a:close/>
              </a:path>
            </a:pathLst>
          </a:custGeom>
          <a:solidFill>
            <a:schemeClr val="accent1">
              <a:alpha val="35000"/>
            </a:schemeClr>
          </a:solidFill>
        </p:spPr>
        <p:txBody>
          <a:bodyPr wrap="square">
            <a:noAutofit/>
          </a:bodyPr>
          <a:lstStyle>
            <a:lvl1pPr>
              <a:defRPr/>
            </a:lvl1pPr>
          </a:lstStyle>
          <a:p>
            <a:pPr lvl="0"/>
            <a:r>
              <a:rPr lang="en-US" dirty="0"/>
              <a:t> </a:t>
            </a:r>
            <a:endParaRPr lang="en-GB" dirty="0"/>
          </a:p>
        </p:txBody>
      </p:sp>
      <p:sp>
        <p:nvSpPr>
          <p:cNvPr id="21" name="Footer Placeholder 20">
            <a:extLst>
              <a:ext uri="{FF2B5EF4-FFF2-40B4-BE49-F238E27FC236}">
                <a16:creationId xmlns:a16="http://schemas.microsoft.com/office/drawing/2014/main" id="{C506BE4E-A7B6-4C3C-8670-71FE51AEBDF2}"/>
              </a:ext>
            </a:extLst>
          </p:cNvPr>
          <p:cNvSpPr>
            <a:spLocks noGrp="1"/>
          </p:cNvSpPr>
          <p:nvPr>
            <p:ph type="ftr" sz="quarter" idx="11"/>
          </p:nvPr>
        </p:nvSpPr>
        <p:spPr>
          <a:xfrm>
            <a:off x="399716" y="6430851"/>
            <a:ext cx="4172284" cy="365125"/>
          </a:xfrm>
        </p:spPr>
        <p:txBody>
          <a:bodyPr/>
          <a:lstStyle/>
          <a:p>
            <a:r>
              <a:rPr lang="en-GB">
                <a:solidFill>
                  <a:srgbClr val="FFFFFF"/>
                </a:solidFill>
              </a:rPr>
              <a:t>FOOTER TEXT</a:t>
            </a:r>
            <a:endParaRPr lang="en-GB" dirty="0">
              <a:solidFill>
                <a:srgbClr val="FFFFFF"/>
              </a:solidFill>
            </a:endParaRPr>
          </a:p>
        </p:txBody>
      </p:sp>
      <p:sp>
        <p:nvSpPr>
          <p:cNvPr id="23" name="Title 22">
            <a:extLst>
              <a:ext uri="{FF2B5EF4-FFF2-40B4-BE49-F238E27FC236}">
                <a16:creationId xmlns:a16="http://schemas.microsoft.com/office/drawing/2014/main" id="{E3743162-EA5C-422A-A793-305C7C33C520}"/>
              </a:ext>
            </a:extLst>
          </p:cNvPr>
          <p:cNvSpPr>
            <a:spLocks noGrp="1"/>
          </p:cNvSpPr>
          <p:nvPr>
            <p:ph type="title" hasCustomPrompt="1"/>
          </p:nvPr>
        </p:nvSpPr>
        <p:spPr>
          <a:xfrm>
            <a:off x="399716" y="443669"/>
            <a:ext cx="4172284" cy="524072"/>
          </a:xfrm>
        </p:spPr>
        <p:txBody>
          <a:bodyPr/>
          <a:lstStyle>
            <a:lvl1pPr>
              <a:defRPr/>
            </a:lvl1pPr>
          </a:lstStyle>
          <a:p>
            <a:r>
              <a:rPr lang="en-US" dirty="0"/>
              <a:t>Enter title here</a:t>
            </a:r>
            <a:endParaRPr lang="en-GB" dirty="0"/>
          </a:p>
        </p:txBody>
      </p:sp>
      <p:sp>
        <p:nvSpPr>
          <p:cNvPr id="25" name="Text Placeholder 24">
            <a:extLst>
              <a:ext uri="{FF2B5EF4-FFF2-40B4-BE49-F238E27FC236}">
                <a16:creationId xmlns:a16="http://schemas.microsoft.com/office/drawing/2014/main" id="{0839CF49-589E-4BA6-890E-F2FE747353B2}"/>
              </a:ext>
            </a:extLst>
          </p:cNvPr>
          <p:cNvSpPr>
            <a:spLocks noGrp="1"/>
          </p:cNvSpPr>
          <p:nvPr>
            <p:ph type="body" sz="quarter" idx="12" hasCustomPrompt="1"/>
          </p:nvPr>
        </p:nvSpPr>
        <p:spPr>
          <a:xfrm>
            <a:off x="399716" y="4568825"/>
            <a:ext cx="3660942" cy="1624805"/>
          </a:xfrm>
        </p:spPr>
        <p:txBody>
          <a:bodyPr/>
          <a:lstStyle>
            <a:lvl1pPr>
              <a:defRPr sz="2000" b="0">
                <a:solidFill>
                  <a:schemeClr val="tx1"/>
                </a:solidFill>
              </a:defRPr>
            </a:lvl1pPr>
            <a:lvl2pPr>
              <a:defRPr sz="2000"/>
            </a:lvl2pPr>
            <a:lvl3pPr>
              <a:defRPr sz="1800"/>
            </a:lvl3pPr>
            <a:lvl4pPr>
              <a:defRPr sz="1600"/>
            </a:lvl4pPr>
            <a:lvl5pPr>
              <a:defRPr sz="1400"/>
            </a:lvl5pPr>
          </a:lstStyle>
          <a:p>
            <a:pPr lvl="0"/>
            <a:r>
              <a:rPr lang="en-US" dirty="0"/>
              <a:t>Enter text here</a:t>
            </a:r>
            <a:endParaRPr lang="en-GB" dirty="0"/>
          </a:p>
        </p:txBody>
      </p:sp>
      <p:sp>
        <p:nvSpPr>
          <p:cNvPr id="34" name="Text Placeholder 33">
            <a:extLst>
              <a:ext uri="{FF2B5EF4-FFF2-40B4-BE49-F238E27FC236}">
                <a16:creationId xmlns:a16="http://schemas.microsoft.com/office/drawing/2014/main" id="{40E43C62-F2CB-4DE3-BB79-29CD738332C3}"/>
              </a:ext>
            </a:extLst>
          </p:cNvPr>
          <p:cNvSpPr>
            <a:spLocks noGrp="1"/>
          </p:cNvSpPr>
          <p:nvPr>
            <p:ph type="body" sz="quarter" idx="14" hasCustomPrompt="1"/>
          </p:nvPr>
        </p:nvSpPr>
        <p:spPr>
          <a:xfrm>
            <a:off x="6255380" y="5526030"/>
            <a:ext cx="4008760" cy="4008760"/>
          </a:xfrm>
          <a:custGeom>
            <a:avLst/>
            <a:gdLst>
              <a:gd name="connsiteX0" fmla="*/ 2004380 w 4008760"/>
              <a:gd name="connsiteY0" fmla="*/ 0 h 4008760"/>
              <a:gd name="connsiteX1" fmla="*/ 4008760 w 4008760"/>
              <a:gd name="connsiteY1" fmla="*/ 2004380 h 4008760"/>
              <a:gd name="connsiteX2" fmla="*/ 2004380 w 4008760"/>
              <a:gd name="connsiteY2" fmla="*/ 4008760 h 4008760"/>
              <a:gd name="connsiteX3" fmla="*/ 0 w 4008760"/>
              <a:gd name="connsiteY3" fmla="*/ 2004380 h 4008760"/>
              <a:gd name="connsiteX4" fmla="*/ 2004380 w 4008760"/>
              <a:gd name="connsiteY4" fmla="*/ 0 h 4008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8760" h="4008760">
                <a:moveTo>
                  <a:pt x="2004380" y="0"/>
                </a:moveTo>
                <a:cubicBezTo>
                  <a:pt x="3111369" y="0"/>
                  <a:pt x="4008760" y="897391"/>
                  <a:pt x="4008760" y="2004380"/>
                </a:cubicBezTo>
                <a:cubicBezTo>
                  <a:pt x="4008760" y="3111369"/>
                  <a:pt x="3111369" y="4008760"/>
                  <a:pt x="2004380" y="4008760"/>
                </a:cubicBezTo>
                <a:cubicBezTo>
                  <a:pt x="897391" y="4008760"/>
                  <a:pt x="0" y="3111369"/>
                  <a:pt x="0" y="2004380"/>
                </a:cubicBezTo>
                <a:cubicBezTo>
                  <a:pt x="0" y="897391"/>
                  <a:pt x="897391" y="0"/>
                  <a:pt x="2004380" y="0"/>
                </a:cubicBezTo>
                <a:close/>
              </a:path>
            </a:pathLst>
          </a:custGeom>
          <a:solidFill>
            <a:schemeClr val="tx1">
              <a:alpha val="50000"/>
            </a:schemeClr>
          </a:solidFill>
        </p:spPr>
        <p:txBody>
          <a:bodyPr wrap="square">
            <a:noAutofit/>
          </a:bodyPr>
          <a:lstStyle>
            <a:lvl1pPr>
              <a:defRPr/>
            </a:lvl1pPr>
          </a:lstStyle>
          <a:p>
            <a:pPr lvl="0"/>
            <a:r>
              <a:rPr lang="en-US" dirty="0"/>
              <a:t> </a:t>
            </a:r>
            <a:endParaRPr lang="en-GB" dirty="0"/>
          </a:p>
        </p:txBody>
      </p:sp>
      <p:sp>
        <p:nvSpPr>
          <p:cNvPr id="109" name="Text Placeholder 108">
            <a:extLst>
              <a:ext uri="{FF2B5EF4-FFF2-40B4-BE49-F238E27FC236}">
                <a16:creationId xmlns:a16="http://schemas.microsoft.com/office/drawing/2014/main" id="{413EAA62-626E-4AC8-AF88-745600DFB2E6}"/>
              </a:ext>
            </a:extLst>
          </p:cNvPr>
          <p:cNvSpPr>
            <a:spLocks noGrp="1"/>
          </p:cNvSpPr>
          <p:nvPr>
            <p:ph type="body" sz="quarter" idx="15" hasCustomPrompt="1"/>
          </p:nvPr>
        </p:nvSpPr>
        <p:spPr>
          <a:xfrm>
            <a:off x="5377908" y="-157103"/>
            <a:ext cx="602738" cy="602737"/>
          </a:xfrm>
          <a:custGeom>
            <a:avLst/>
            <a:gdLst>
              <a:gd name="connsiteX0" fmla="*/ 270707 w 602738"/>
              <a:gd name="connsiteY0" fmla="*/ 278733 h 602737"/>
              <a:gd name="connsiteX1" fmla="*/ 296099 w 602738"/>
              <a:gd name="connsiteY1" fmla="*/ 309794 h 602737"/>
              <a:gd name="connsiteX2" fmla="*/ 307561 w 602738"/>
              <a:gd name="connsiteY2" fmla="*/ 313518 h 602737"/>
              <a:gd name="connsiteX3" fmla="*/ 346359 w 602738"/>
              <a:gd name="connsiteY3" fmla="*/ 303314 h 602737"/>
              <a:gd name="connsiteX4" fmla="*/ 400640 w 602738"/>
              <a:gd name="connsiteY4" fmla="*/ 424866 h 602737"/>
              <a:gd name="connsiteX5" fmla="*/ 155346 w 602738"/>
              <a:gd name="connsiteY5" fmla="*/ 345165 h 602737"/>
              <a:gd name="connsiteX6" fmla="*/ 465791 w 602738"/>
              <a:gd name="connsiteY6" fmla="*/ 271154 h 602737"/>
              <a:gd name="connsiteX7" fmla="*/ 419609 w 602738"/>
              <a:gd name="connsiteY7" fmla="*/ 413289 h 602737"/>
              <a:gd name="connsiteX8" fmla="*/ 366131 w 602738"/>
              <a:gd name="connsiteY8" fmla="*/ 297066 h 602737"/>
              <a:gd name="connsiteX9" fmla="*/ 192988 w 602738"/>
              <a:gd name="connsiteY9" fmla="*/ 182515 h 602737"/>
              <a:gd name="connsiteX10" fmla="*/ 258385 w 602738"/>
              <a:gd name="connsiteY10" fmla="*/ 262057 h 602737"/>
              <a:gd name="connsiteX11" fmla="*/ 146805 w 602738"/>
              <a:gd name="connsiteY11" fmla="*/ 324650 h 602737"/>
              <a:gd name="connsiteX12" fmla="*/ 221183 w 602738"/>
              <a:gd name="connsiteY12" fmla="*/ 181538 h 602737"/>
              <a:gd name="connsiteX13" fmla="*/ 443553 w 602738"/>
              <a:gd name="connsiteY13" fmla="*/ 253790 h 602737"/>
              <a:gd name="connsiteX14" fmla="*/ 307386 w 602738"/>
              <a:gd name="connsiteY14" fmla="*/ 290651 h 602737"/>
              <a:gd name="connsiteX15" fmla="*/ 192755 w 602738"/>
              <a:gd name="connsiteY15" fmla="*/ 152027 h 602737"/>
              <a:gd name="connsiteX16" fmla="*/ 180606 w 602738"/>
              <a:gd name="connsiteY16" fmla="*/ 158217 h 602737"/>
              <a:gd name="connsiteX17" fmla="*/ 119528 w 602738"/>
              <a:gd name="connsiteY17" fmla="*/ 346199 h 602737"/>
              <a:gd name="connsiteX18" fmla="*/ 125719 w 602738"/>
              <a:gd name="connsiteY18" fmla="*/ 358349 h 602737"/>
              <a:gd name="connsiteX19" fmla="*/ 416861 w 602738"/>
              <a:gd name="connsiteY19" fmla="*/ 452947 h 602737"/>
              <a:gd name="connsiteX20" fmla="*/ 429010 w 602738"/>
              <a:gd name="connsiteY20" fmla="*/ 446756 h 602737"/>
              <a:gd name="connsiteX21" fmla="*/ 490089 w 602738"/>
              <a:gd name="connsiteY21" fmla="*/ 258774 h 602737"/>
              <a:gd name="connsiteX22" fmla="*/ 483900 w 602738"/>
              <a:gd name="connsiteY22" fmla="*/ 246626 h 602737"/>
              <a:gd name="connsiteX23" fmla="*/ 275650 w 602738"/>
              <a:gd name="connsiteY23" fmla="*/ 1111 h 602737"/>
              <a:gd name="connsiteX24" fmla="*/ 394479 w 602738"/>
              <a:gd name="connsiteY24" fmla="*/ 14811 h 602737"/>
              <a:gd name="connsiteX25" fmla="*/ 587927 w 602738"/>
              <a:gd name="connsiteY25" fmla="*/ 394477 h 602737"/>
              <a:gd name="connsiteX26" fmla="*/ 208261 w 602738"/>
              <a:gd name="connsiteY26" fmla="*/ 587927 h 602737"/>
              <a:gd name="connsiteX27" fmla="*/ 14811 w 602738"/>
              <a:gd name="connsiteY27" fmla="*/ 208261 h 602737"/>
              <a:gd name="connsiteX28" fmla="*/ 275650 w 602738"/>
              <a:gd name="connsiteY28" fmla="*/ 1111 h 60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2738" h="602737">
                <a:moveTo>
                  <a:pt x="270707" y="278733"/>
                </a:moveTo>
                <a:lnTo>
                  <a:pt x="296099" y="309794"/>
                </a:lnTo>
                <a:lnTo>
                  <a:pt x="307561" y="313518"/>
                </a:lnTo>
                <a:lnTo>
                  <a:pt x="346359" y="303314"/>
                </a:lnTo>
                <a:lnTo>
                  <a:pt x="400640" y="424866"/>
                </a:lnTo>
                <a:lnTo>
                  <a:pt x="155346" y="345165"/>
                </a:lnTo>
                <a:close/>
                <a:moveTo>
                  <a:pt x="465791" y="271154"/>
                </a:moveTo>
                <a:lnTo>
                  <a:pt x="419609" y="413289"/>
                </a:lnTo>
                <a:lnTo>
                  <a:pt x="366131" y="297066"/>
                </a:lnTo>
                <a:close/>
                <a:moveTo>
                  <a:pt x="192988" y="182515"/>
                </a:moveTo>
                <a:lnTo>
                  <a:pt x="258385" y="262057"/>
                </a:lnTo>
                <a:lnTo>
                  <a:pt x="146805" y="324650"/>
                </a:lnTo>
                <a:close/>
                <a:moveTo>
                  <a:pt x="221183" y="181538"/>
                </a:moveTo>
                <a:lnTo>
                  <a:pt x="443553" y="253790"/>
                </a:lnTo>
                <a:lnTo>
                  <a:pt x="307386" y="290651"/>
                </a:lnTo>
                <a:close/>
                <a:moveTo>
                  <a:pt x="192755" y="152027"/>
                </a:moveTo>
                <a:lnTo>
                  <a:pt x="180606" y="158217"/>
                </a:lnTo>
                <a:lnTo>
                  <a:pt x="119528" y="346199"/>
                </a:lnTo>
                <a:lnTo>
                  <a:pt x="125719" y="358349"/>
                </a:lnTo>
                <a:lnTo>
                  <a:pt x="416861" y="452947"/>
                </a:lnTo>
                <a:lnTo>
                  <a:pt x="429010" y="446756"/>
                </a:lnTo>
                <a:lnTo>
                  <a:pt x="490089" y="258774"/>
                </a:lnTo>
                <a:lnTo>
                  <a:pt x="483900" y="246626"/>
                </a:lnTo>
                <a:close/>
                <a:moveTo>
                  <a:pt x="275650" y="1111"/>
                </a:moveTo>
                <a:cubicBezTo>
                  <a:pt x="314644" y="-2258"/>
                  <a:pt x="354933" y="1962"/>
                  <a:pt x="394479" y="14811"/>
                </a:cubicBezTo>
                <a:cubicBezTo>
                  <a:pt x="552658" y="66207"/>
                  <a:pt x="639324" y="236298"/>
                  <a:pt x="587927" y="394477"/>
                </a:cubicBezTo>
                <a:cubicBezTo>
                  <a:pt x="536531" y="552658"/>
                  <a:pt x="366443" y="639323"/>
                  <a:pt x="208261" y="587927"/>
                </a:cubicBezTo>
                <a:cubicBezTo>
                  <a:pt x="50081" y="536531"/>
                  <a:pt x="-36585" y="366441"/>
                  <a:pt x="14811" y="208261"/>
                </a:cubicBezTo>
                <a:cubicBezTo>
                  <a:pt x="53358" y="89626"/>
                  <a:pt x="158671" y="11218"/>
                  <a:pt x="275650" y="1111"/>
                </a:cubicBezTo>
                <a:close/>
              </a:path>
            </a:pathLst>
          </a:custGeom>
          <a:solidFill>
            <a:srgbClr val="9D9C8E"/>
          </a:solidFill>
        </p:spPr>
        <p:txBody>
          <a:bodyPr wrap="square">
            <a:noAutofit/>
          </a:bodyPr>
          <a:lstStyle>
            <a:lvl1pPr>
              <a:defRPr/>
            </a:lvl1pPr>
          </a:lstStyle>
          <a:p>
            <a:pPr lvl="0"/>
            <a:r>
              <a:rPr lang="en-US" dirty="0"/>
              <a:t> </a:t>
            </a:r>
            <a:endParaRPr lang="en-GB" dirty="0"/>
          </a:p>
        </p:txBody>
      </p:sp>
      <p:sp>
        <p:nvSpPr>
          <p:cNvPr id="112" name="Text Placeholder 111">
            <a:extLst>
              <a:ext uri="{FF2B5EF4-FFF2-40B4-BE49-F238E27FC236}">
                <a16:creationId xmlns:a16="http://schemas.microsoft.com/office/drawing/2014/main" id="{70E0887A-A79B-4260-A7AA-F30706D29806}"/>
              </a:ext>
            </a:extLst>
          </p:cNvPr>
          <p:cNvSpPr>
            <a:spLocks noGrp="1"/>
          </p:cNvSpPr>
          <p:nvPr>
            <p:ph type="body" sz="quarter" idx="16" hasCustomPrompt="1"/>
          </p:nvPr>
        </p:nvSpPr>
        <p:spPr>
          <a:xfrm>
            <a:off x="4708491" y="1022317"/>
            <a:ext cx="1231967" cy="1231967"/>
          </a:xfrm>
          <a:custGeom>
            <a:avLst/>
            <a:gdLst>
              <a:gd name="connsiteX0" fmla="*/ 405213 w 1231967"/>
              <a:gd name="connsiteY0" fmla="*/ 820133 h 1231967"/>
              <a:gd name="connsiteX1" fmla="*/ 793013 w 1231967"/>
              <a:gd name="connsiteY1" fmla="*/ 854061 h 1231967"/>
              <a:gd name="connsiteX2" fmla="*/ 830750 w 1231967"/>
              <a:gd name="connsiteY2" fmla="*/ 931559 h 1231967"/>
              <a:gd name="connsiteX3" fmla="*/ 349683 w 1231967"/>
              <a:gd name="connsiteY3" fmla="*/ 889471 h 1231967"/>
              <a:gd name="connsiteX4" fmla="*/ 399261 w 1231967"/>
              <a:gd name="connsiteY4" fmla="*/ 775095 h 1231967"/>
              <a:gd name="connsiteX5" fmla="*/ 378766 w 1231967"/>
              <a:gd name="connsiteY5" fmla="*/ 783194 h 1231967"/>
              <a:gd name="connsiteX6" fmla="*/ 289919 w 1231967"/>
              <a:gd name="connsiteY6" fmla="*/ 894135 h 1231967"/>
              <a:gd name="connsiteX7" fmla="*/ 306547 w 1231967"/>
              <a:gd name="connsiteY7" fmla="*/ 930216 h 1231967"/>
              <a:gd name="connsiteX8" fmla="*/ 866156 w 1231967"/>
              <a:gd name="connsiteY8" fmla="*/ 979175 h 1231967"/>
              <a:gd name="connsiteX9" fmla="*/ 889227 w 1231967"/>
              <a:gd name="connsiteY9" fmla="*/ 941622 h 1231967"/>
              <a:gd name="connsiteX10" fmla="*/ 825472 w 1231967"/>
              <a:gd name="connsiteY10" fmla="*/ 822276 h 1231967"/>
              <a:gd name="connsiteX11" fmla="*/ 806695 w 1231967"/>
              <a:gd name="connsiteY11" fmla="*/ 810741 h 1231967"/>
              <a:gd name="connsiteX12" fmla="*/ 389254 w 1231967"/>
              <a:gd name="connsiteY12" fmla="*/ 324096 h 1231967"/>
              <a:gd name="connsiteX13" fmla="*/ 889957 w 1231967"/>
              <a:gd name="connsiteY13" fmla="*/ 367901 h 1231967"/>
              <a:gd name="connsiteX14" fmla="*/ 863330 w 1231967"/>
              <a:gd name="connsiteY14" fmla="*/ 672250 h 1231967"/>
              <a:gd name="connsiteX15" fmla="*/ 362627 w 1231967"/>
              <a:gd name="connsiteY15" fmla="*/ 628444 h 1231967"/>
              <a:gd name="connsiteX16" fmla="*/ 373485 w 1231967"/>
              <a:gd name="connsiteY16" fmla="*/ 278197 h 1231967"/>
              <a:gd name="connsiteX17" fmla="*/ 346793 w 1231967"/>
              <a:gd name="connsiteY17" fmla="*/ 300594 h 1231967"/>
              <a:gd name="connsiteX18" fmla="*/ 351701 w 1231967"/>
              <a:gd name="connsiteY18" fmla="*/ 301024 h 1231967"/>
              <a:gd name="connsiteX19" fmla="*/ 321210 w 1231967"/>
              <a:gd name="connsiteY19" fmla="*/ 649552 h 1231967"/>
              <a:gd name="connsiteX20" fmla="*/ 339127 w 1231967"/>
              <a:gd name="connsiteY20" fmla="*/ 670905 h 1231967"/>
              <a:gd name="connsiteX21" fmla="*/ 584569 w 1231967"/>
              <a:gd name="connsiteY21" fmla="*/ 692379 h 1231967"/>
              <a:gd name="connsiteX22" fmla="*/ 581992 w 1231967"/>
              <a:gd name="connsiteY22" fmla="*/ 721831 h 1231967"/>
              <a:gd name="connsiteX23" fmla="*/ 523086 w 1231967"/>
              <a:gd name="connsiteY23" fmla="*/ 716678 h 1231967"/>
              <a:gd name="connsiteX24" fmla="*/ 519221 w 1231967"/>
              <a:gd name="connsiteY24" fmla="*/ 760858 h 1231967"/>
              <a:gd name="connsiteX25" fmla="*/ 681213 w 1231967"/>
              <a:gd name="connsiteY25" fmla="*/ 775030 h 1231967"/>
              <a:gd name="connsiteX26" fmla="*/ 685079 w 1231967"/>
              <a:gd name="connsiteY26" fmla="*/ 730850 h 1231967"/>
              <a:gd name="connsiteX27" fmla="*/ 626173 w 1231967"/>
              <a:gd name="connsiteY27" fmla="*/ 725697 h 1231967"/>
              <a:gd name="connsiteX28" fmla="*/ 628749 w 1231967"/>
              <a:gd name="connsiteY28" fmla="*/ 696244 h 1231967"/>
              <a:gd name="connsiteX29" fmla="*/ 879100 w 1231967"/>
              <a:gd name="connsiteY29" fmla="*/ 718147 h 1231967"/>
              <a:gd name="connsiteX30" fmla="*/ 900883 w 1231967"/>
              <a:gd name="connsiteY30" fmla="*/ 695321 h 1231967"/>
              <a:gd name="connsiteX31" fmla="*/ 931375 w 1231967"/>
              <a:gd name="connsiteY31" fmla="*/ 346792 h 1231967"/>
              <a:gd name="connsiteX32" fmla="*/ 913458 w 1231967"/>
              <a:gd name="connsiteY32" fmla="*/ 325439 h 1231967"/>
              <a:gd name="connsiteX33" fmla="*/ 669668 w 1231967"/>
              <a:gd name="connsiteY33" fmla="*/ 2378 h 1231967"/>
              <a:gd name="connsiteX34" fmla="*/ 1229590 w 1231967"/>
              <a:gd name="connsiteY34" fmla="*/ 669668 h 1231967"/>
              <a:gd name="connsiteX35" fmla="*/ 562301 w 1231967"/>
              <a:gd name="connsiteY35" fmla="*/ 1229590 h 1231967"/>
              <a:gd name="connsiteX36" fmla="*/ 2378 w 1231967"/>
              <a:gd name="connsiteY36" fmla="*/ 562300 h 1231967"/>
              <a:gd name="connsiteX37" fmla="*/ 669668 w 1231967"/>
              <a:gd name="connsiteY37" fmla="*/ 2378 h 123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31967" h="1231967">
                <a:moveTo>
                  <a:pt x="405213" y="820133"/>
                </a:moveTo>
                <a:lnTo>
                  <a:pt x="793013" y="854061"/>
                </a:lnTo>
                <a:lnTo>
                  <a:pt x="830750" y="931559"/>
                </a:lnTo>
                <a:lnTo>
                  <a:pt x="349683" y="889471"/>
                </a:lnTo>
                <a:close/>
                <a:moveTo>
                  <a:pt x="399261" y="775095"/>
                </a:moveTo>
                <a:lnTo>
                  <a:pt x="378766" y="783194"/>
                </a:lnTo>
                <a:lnTo>
                  <a:pt x="289919" y="894135"/>
                </a:lnTo>
                <a:lnTo>
                  <a:pt x="306547" y="930216"/>
                </a:lnTo>
                <a:lnTo>
                  <a:pt x="866156" y="979175"/>
                </a:lnTo>
                <a:lnTo>
                  <a:pt x="889227" y="941622"/>
                </a:lnTo>
                <a:lnTo>
                  <a:pt x="825472" y="822276"/>
                </a:lnTo>
                <a:lnTo>
                  <a:pt x="806695" y="810741"/>
                </a:lnTo>
                <a:close/>
                <a:moveTo>
                  <a:pt x="389254" y="324096"/>
                </a:moveTo>
                <a:lnTo>
                  <a:pt x="889957" y="367901"/>
                </a:lnTo>
                <a:lnTo>
                  <a:pt x="863330" y="672250"/>
                </a:lnTo>
                <a:lnTo>
                  <a:pt x="362627" y="628444"/>
                </a:lnTo>
                <a:close/>
                <a:moveTo>
                  <a:pt x="373485" y="278197"/>
                </a:moveTo>
                <a:lnTo>
                  <a:pt x="346793" y="300594"/>
                </a:lnTo>
                <a:lnTo>
                  <a:pt x="351701" y="301024"/>
                </a:lnTo>
                <a:lnTo>
                  <a:pt x="321210" y="649552"/>
                </a:lnTo>
                <a:lnTo>
                  <a:pt x="339127" y="670905"/>
                </a:lnTo>
                <a:lnTo>
                  <a:pt x="584569" y="692379"/>
                </a:lnTo>
                <a:lnTo>
                  <a:pt x="581992" y="721831"/>
                </a:lnTo>
                <a:lnTo>
                  <a:pt x="523086" y="716678"/>
                </a:lnTo>
                <a:lnTo>
                  <a:pt x="519221" y="760858"/>
                </a:lnTo>
                <a:lnTo>
                  <a:pt x="681213" y="775030"/>
                </a:lnTo>
                <a:lnTo>
                  <a:pt x="685079" y="730850"/>
                </a:lnTo>
                <a:lnTo>
                  <a:pt x="626173" y="725697"/>
                </a:lnTo>
                <a:lnTo>
                  <a:pt x="628749" y="696244"/>
                </a:lnTo>
                <a:lnTo>
                  <a:pt x="879100" y="718147"/>
                </a:lnTo>
                <a:lnTo>
                  <a:pt x="900883" y="695321"/>
                </a:lnTo>
                <a:lnTo>
                  <a:pt x="931375" y="346792"/>
                </a:lnTo>
                <a:lnTo>
                  <a:pt x="913458" y="325439"/>
                </a:lnTo>
                <a:close/>
                <a:moveTo>
                  <a:pt x="669668" y="2378"/>
                </a:moveTo>
                <a:cubicBezTo>
                  <a:pt x="1008380" y="32011"/>
                  <a:pt x="1259224" y="330957"/>
                  <a:pt x="1229590" y="669668"/>
                </a:cubicBezTo>
                <a:cubicBezTo>
                  <a:pt x="1199958" y="1008379"/>
                  <a:pt x="901012" y="1259224"/>
                  <a:pt x="562301" y="1229590"/>
                </a:cubicBezTo>
                <a:cubicBezTo>
                  <a:pt x="223591" y="1199957"/>
                  <a:pt x="-27255" y="901012"/>
                  <a:pt x="2378" y="562300"/>
                </a:cubicBezTo>
                <a:cubicBezTo>
                  <a:pt x="32012" y="223590"/>
                  <a:pt x="330958" y="-27255"/>
                  <a:pt x="669668" y="2378"/>
                </a:cubicBezTo>
                <a:close/>
              </a:path>
            </a:pathLst>
          </a:custGeom>
          <a:solidFill>
            <a:srgbClr val="BBE4F8"/>
          </a:solidFill>
        </p:spPr>
        <p:txBody>
          <a:bodyPr wrap="square">
            <a:noAutofit/>
          </a:bodyPr>
          <a:lstStyle>
            <a:lvl1pPr>
              <a:defRPr/>
            </a:lvl1pPr>
          </a:lstStyle>
          <a:p>
            <a:pPr lvl="0"/>
            <a:r>
              <a:rPr lang="en-US" dirty="0"/>
              <a:t> </a:t>
            </a:r>
            <a:endParaRPr lang="en-GB" dirty="0"/>
          </a:p>
        </p:txBody>
      </p:sp>
      <p:sp>
        <p:nvSpPr>
          <p:cNvPr id="115" name="Text Placeholder 114">
            <a:extLst>
              <a:ext uri="{FF2B5EF4-FFF2-40B4-BE49-F238E27FC236}">
                <a16:creationId xmlns:a16="http://schemas.microsoft.com/office/drawing/2014/main" id="{AABDCDAC-CA37-4E12-BD2C-8525AAFFB692}"/>
              </a:ext>
            </a:extLst>
          </p:cNvPr>
          <p:cNvSpPr>
            <a:spLocks noGrp="1"/>
          </p:cNvSpPr>
          <p:nvPr>
            <p:ph type="body" sz="quarter" idx="17" hasCustomPrompt="1"/>
          </p:nvPr>
        </p:nvSpPr>
        <p:spPr>
          <a:xfrm>
            <a:off x="6836167" y="2105121"/>
            <a:ext cx="1011051" cy="1011052"/>
          </a:xfrm>
          <a:custGeom>
            <a:avLst/>
            <a:gdLst>
              <a:gd name="connsiteX0" fmla="*/ 485482 w 1011051"/>
              <a:gd name="connsiteY0" fmla="*/ 657927 h 1011052"/>
              <a:gd name="connsiteX1" fmla="*/ 462350 w 1011051"/>
              <a:gd name="connsiteY1" fmla="*/ 674733 h 1011052"/>
              <a:gd name="connsiteX2" fmla="*/ 479156 w 1011051"/>
              <a:gd name="connsiteY2" fmla="*/ 697866 h 1011052"/>
              <a:gd name="connsiteX3" fmla="*/ 502289 w 1011051"/>
              <a:gd name="connsiteY3" fmla="*/ 681059 h 1011052"/>
              <a:gd name="connsiteX4" fmla="*/ 485482 w 1011051"/>
              <a:gd name="connsiteY4" fmla="*/ 657927 h 1011052"/>
              <a:gd name="connsiteX5" fmla="*/ 336244 w 1011051"/>
              <a:gd name="connsiteY5" fmla="*/ 617913 h 1011052"/>
              <a:gd name="connsiteX6" fmla="*/ 643774 w 1011051"/>
              <a:gd name="connsiteY6" fmla="*/ 666621 h 1011052"/>
              <a:gd name="connsiteX7" fmla="*/ 629858 w 1011051"/>
              <a:gd name="connsiteY7" fmla="*/ 754487 h 1011052"/>
              <a:gd name="connsiteX8" fmla="*/ 322327 w 1011051"/>
              <a:gd name="connsiteY8" fmla="*/ 705779 h 1011052"/>
              <a:gd name="connsiteX9" fmla="*/ 393175 w 1011051"/>
              <a:gd name="connsiteY9" fmla="*/ 258462 h 1011052"/>
              <a:gd name="connsiteX10" fmla="*/ 700705 w 1011051"/>
              <a:gd name="connsiteY10" fmla="*/ 307170 h 1011052"/>
              <a:gd name="connsiteX11" fmla="*/ 649467 w 1011051"/>
              <a:gd name="connsiteY11" fmla="*/ 630676 h 1011052"/>
              <a:gd name="connsiteX12" fmla="*/ 341936 w 1011051"/>
              <a:gd name="connsiteY12" fmla="*/ 581968 h 1011052"/>
              <a:gd name="connsiteX13" fmla="*/ 382893 w 1011051"/>
              <a:gd name="connsiteY13" fmla="*/ 219988 h 1011052"/>
              <a:gd name="connsiteX14" fmla="*/ 363755 w 1011051"/>
              <a:gd name="connsiteY14" fmla="*/ 237427 h 1011052"/>
              <a:gd name="connsiteX15" fmla="*/ 287213 w 1011051"/>
              <a:gd name="connsiteY15" fmla="*/ 720688 h 1011052"/>
              <a:gd name="connsiteX16" fmla="*/ 300658 w 1011051"/>
              <a:gd name="connsiteY16" fmla="*/ 739195 h 1011052"/>
              <a:gd name="connsiteX17" fmla="*/ 640141 w 1011051"/>
              <a:gd name="connsiteY17" fmla="*/ 792963 h 1011052"/>
              <a:gd name="connsiteX18" fmla="*/ 663273 w 1011051"/>
              <a:gd name="connsiteY18" fmla="*/ 776157 h 1011052"/>
              <a:gd name="connsiteX19" fmla="*/ 739814 w 1011051"/>
              <a:gd name="connsiteY19" fmla="*/ 292894 h 1011052"/>
              <a:gd name="connsiteX20" fmla="*/ 726368 w 1011051"/>
              <a:gd name="connsiteY20" fmla="*/ 274389 h 1011052"/>
              <a:gd name="connsiteX21" fmla="*/ 482417 w 1011051"/>
              <a:gd name="connsiteY21" fmla="*/ 508 h 1011052"/>
              <a:gd name="connsiteX22" fmla="*/ 584598 w 1011051"/>
              <a:gd name="connsiteY22" fmla="*/ 6288 h 1011052"/>
              <a:gd name="connsiteX23" fmla="*/ 1004763 w 1011051"/>
              <a:gd name="connsiteY23" fmla="*/ 584598 h 1011052"/>
              <a:gd name="connsiteX24" fmla="*/ 426455 w 1011051"/>
              <a:gd name="connsiteY24" fmla="*/ 1004764 h 1011052"/>
              <a:gd name="connsiteX25" fmla="*/ 6288 w 1011051"/>
              <a:gd name="connsiteY25" fmla="*/ 426455 h 1011052"/>
              <a:gd name="connsiteX26" fmla="*/ 482417 w 1011051"/>
              <a:gd name="connsiteY26" fmla="*/ 508 h 101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11051" h="1011052">
                <a:moveTo>
                  <a:pt x="485482" y="657927"/>
                </a:moveTo>
                <a:cubicBezTo>
                  <a:pt x="477494" y="656662"/>
                  <a:pt x="464248" y="662752"/>
                  <a:pt x="462350" y="674733"/>
                </a:cubicBezTo>
                <a:cubicBezTo>
                  <a:pt x="460452" y="686716"/>
                  <a:pt x="467174" y="695968"/>
                  <a:pt x="479156" y="697866"/>
                </a:cubicBezTo>
                <a:cubicBezTo>
                  <a:pt x="491138" y="699764"/>
                  <a:pt x="500391" y="693042"/>
                  <a:pt x="502289" y="681059"/>
                </a:cubicBezTo>
                <a:cubicBezTo>
                  <a:pt x="504187" y="669077"/>
                  <a:pt x="497463" y="659825"/>
                  <a:pt x="485482" y="657927"/>
                </a:cubicBezTo>
                <a:close/>
                <a:moveTo>
                  <a:pt x="336244" y="617913"/>
                </a:moveTo>
                <a:lnTo>
                  <a:pt x="643774" y="666621"/>
                </a:lnTo>
                <a:lnTo>
                  <a:pt x="629858" y="754487"/>
                </a:lnTo>
                <a:lnTo>
                  <a:pt x="322327" y="705779"/>
                </a:lnTo>
                <a:close/>
                <a:moveTo>
                  <a:pt x="393175" y="258462"/>
                </a:moveTo>
                <a:lnTo>
                  <a:pt x="700705" y="307170"/>
                </a:lnTo>
                <a:lnTo>
                  <a:pt x="649467" y="630676"/>
                </a:lnTo>
                <a:lnTo>
                  <a:pt x="341936" y="581968"/>
                </a:lnTo>
                <a:close/>
                <a:moveTo>
                  <a:pt x="382893" y="219988"/>
                </a:moveTo>
                <a:lnTo>
                  <a:pt x="363755" y="237427"/>
                </a:lnTo>
                <a:lnTo>
                  <a:pt x="287213" y="720688"/>
                </a:lnTo>
                <a:lnTo>
                  <a:pt x="300658" y="739195"/>
                </a:lnTo>
                <a:lnTo>
                  <a:pt x="640141" y="792963"/>
                </a:lnTo>
                <a:lnTo>
                  <a:pt x="663273" y="776157"/>
                </a:lnTo>
                <a:lnTo>
                  <a:pt x="739814" y="292894"/>
                </a:lnTo>
                <a:lnTo>
                  <a:pt x="726368" y="274389"/>
                </a:lnTo>
                <a:close/>
                <a:moveTo>
                  <a:pt x="482417" y="508"/>
                </a:moveTo>
                <a:cubicBezTo>
                  <a:pt x="515961" y="-1001"/>
                  <a:pt x="550150" y="832"/>
                  <a:pt x="584598" y="6288"/>
                </a:cubicBezTo>
                <a:cubicBezTo>
                  <a:pt x="860177" y="49936"/>
                  <a:pt x="1048411" y="309019"/>
                  <a:pt x="1004763" y="584598"/>
                </a:cubicBezTo>
                <a:cubicBezTo>
                  <a:pt x="961116" y="860177"/>
                  <a:pt x="702034" y="1048412"/>
                  <a:pt x="426455" y="1004764"/>
                </a:cubicBezTo>
                <a:cubicBezTo>
                  <a:pt x="150876" y="961117"/>
                  <a:pt x="-37359" y="702035"/>
                  <a:pt x="6288" y="426455"/>
                </a:cubicBezTo>
                <a:cubicBezTo>
                  <a:pt x="44480" y="185323"/>
                  <a:pt x="247614" y="11064"/>
                  <a:pt x="482417" y="508"/>
                </a:cubicBezTo>
                <a:close/>
              </a:path>
            </a:pathLst>
          </a:custGeom>
          <a:solidFill>
            <a:srgbClr val="BBE4F8"/>
          </a:solidFill>
        </p:spPr>
        <p:txBody>
          <a:bodyPr wrap="square">
            <a:noAutofit/>
          </a:bodyPr>
          <a:lstStyle>
            <a:lvl1pPr>
              <a:defRPr/>
            </a:lvl1pPr>
          </a:lstStyle>
          <a:p>
            <a:pPr lvl="0"/>
            <a:r>
              <a:rPr lang="en-US" dirty="0"/>
              <a:t> </a:t>
            </a:r>
            <a:endParaRPr lang="en-GB" dirty="0"/>
          </a:p>
        </p:txBody>
      </p:sp>
      <p:sp>
        <p:nvSpPr>
          <p:cNvPr id="118" name="Text Placeholder 117">
            <a:extLst>
              <a:ext uri="{FF2B5EF4-FFF2-40B4-BE49-F238E27FC236}">
                <a16:creationId xmlns:a16="http://schemas.microsoft.com/office/drawing/2014/main" id="{8C669BCA-FAC4-405D-AC43-614607337AAB}"/>
              </a:ext>
            </a:extLst>
          </p:cNvPr>
          <p:cNvSpPr>
            <a:spLocks noGrp="1"/>
          </p:cNvSpPr>
          <p:nvPr>
            <p:ph type="body" sz="quarter" idx="18" hasCustomPrompt="1"/>
          </p:nvPr>
        </p:nvSpPr>
        <p:spPr>
          <a:xfrm>
            <a:off x="7734905" y="3081305"/>
            <a:ext cx="526475" cy="526473"/>
          </a:xfrm>
          <a:custGeom>
            <a:avLst/>
            <a:gdLst>
              <a:gd name="connsiteX0" fmla="*/ 327955 w 526475"/>
              <a:gd name="connsiteY0" fmla="*/ 194189 h 526473"/>
              <a:gd name="connsiteX1" fmla="*/ 348401 w 526475"/>
              <a:gd name="connsiteY1" fmla="*/ 221700 h 526473"/>
              <a:gd name="connsiteX2" fmla="*/ 304775 w 526475"/>
              <a:gd name="connsiteY2" fmla="*/ 348401 h 526473"/>
              <a:gd name="connsiteX3" fmla="*/ 248185 w 526475"/>
              <a:gd name="connsiteY3" fmla="*/ 357260 h 526473"/>
              <a:gd name="connsiteX4" fmla="*/ 329112 w 526475"/>
              <a:gd name="connsiteY4" fmla="*/ 172541 h 526473"/>
              <a:gd name="connsiteX5" fmla="*/ 314940 w 526475"/>
              <a:gd name="connsiteY5" fmla="*/ 177110 h 526473"/>
              <a:gd name="connsiteX6" fmla="*/ 226491 w 526475"/>
              <a:gd name="connsiteY6" fmla="*/ 360813 h 526473"/>
              <a:gd name="connsiteX7" fmla="*/ 232952 w 526475"/>
              <a:gd name="connsiteY7" fmla="*/ 374060 h 526473"/>
              <a:gd name="connsiteX8" fmla="*/ 313082 w 526475"/>
              <a:gd name="connsiteY8" fmla="*/ 365434 h 526473"/>
              <a:gd name="connsiteX9" fmla="*/ 365435 w 526475"/>
              <a:gd name="connsiteY9" fmla="*/ 213392 h 526473"/>
              <a:gd name="connsiteX10" fmla="*/ 329112 w 526475"/>
              <a:gd name="connsiteY10" fmla="*/ 172541 h 526473"/>
              <a:gd name="connsiteX11" fmla="*/ 278290 w 526475"/>
              <a:gd name="connsiteY11" fmla="*/ 169214 h 526473"/>
              <a:gd name="connsiteX12" fmla="*/ 198520 w 526475"/>
              <a:gd name="connsiteY12" fmla="*/ 332285 h 526473"/>
              <a:gd name="connsiteX13" fmla="*/ 178074 w 526475"/>
              <a:gd name="connsiteY13" fmla="*/ 304773 h 526473"/>
              <a:gd name="connsiteX14" fmla="*/ 221700 w 526475"/>
              <a:gd name="connsiteY14" fmla="*/ 178073 h 526473"/>
              <a:gd name="connsiteX15" fmla="*/ 278290 w 526475"/>
              <a:gd name="connsiteY15" fmla="*/ 169214 h 526473"/>
              <a:gd name="connsiteX16" fmla="*/ 252819 w 526475"/>
              <a:gd name="connsiteY16" fmla="*/ 150011 h 526473"/>
              <a:gd name="connsiteX17" fmla="*/ 213393 w 526475"/>
              <a:gd name="connsiteY17" fmla="*/ 161041 h 526473"/>
              <a:gd name="connsiteX18" fmla="*/ 161042 w 526475"/>
              <a:gd name="connsiteY18" fmla="*/ 313081 h 526473"/>
              <a:gd name="connsiteX19" fmla="*/ 195473 w 526475"/>
              <a:gd name="connsiteY19" fmla="*/ 354857 h 526473"/>
              <a:gd name="connsiteX20" fmla="*/ 211536 w 526475"/>
              <a:gd name="connsiteY20" fmla="*/ 349365 h 526473"/>
              <a:gd name="connsiteX21" fmla="*/ 299986 w 526475"/>
              <a:gd name="connsiteY21" fmla="*/ 165661 h 526473"/>
              <a:gd name="connsiteX22" fmla="*/ 293524 w 526475"/>
              <a:gd name="connsiteY22" fmla="*/ 152415 h 526473"/>
              <a:gd name="connsiteX23" fmla="*/ 252819 w 526475"/>
              <a:gd name="connsiteY23" fmla="*/ 150011 h 526473"/>
              <a:gd name="connsiteX24" fmla="*/ 255906 w 526475"/>
              <a:gd name="connsiteY24" fmla="*/ 126470 h 526473"/>
              <a:gd name="connsiteX25" fmla="*/ 386253 w 526475"/>
              <a:gd name="connsiteY25" fmla="*/ 203239 h 526473"/>
              <a:gd name="connsiteX26" fmla="*/ 323236 w 526475"/>
              <a:gd name="connsiteY26" fmla="*/ 386252 h 526473"/>
              <a:gd name="connsiteX27" fmla="*/ 140224 w 526475"/>
              <a:gd name="connsiteY27" fmla="*/ 323235 h 526473"/>
              <a:gd name="connsiteX28" fmla="*/ 203240 w 526475"/>
              <a:gd name="connsiteY28" fmla="*/ 140224 h 526473"/>
              <a:gd name="connsiteX29" fmla="*/ 255906 w 526475"/>
              <a:gd name="connsiteY29" fmla="*/ 126470 h 526473"/>
              <a:gd name="connsiteX30" fmla="*/ 254715 w 526475"/>
              <a:gd name="connsiteY30" fmla="*/ 109918 h 526473"/>
              <a:gd name="connsiteX31" fmla="*/ 195856 w 526475"/>
              <a:gd name="connsiteY31" fmla="*/ 125081 h 526473"/>
              <a:gd name="connsiteX32" fmla="*/ 125084 w 526475"/>
              <a:gd name="connsiteY32" fmla="*/ 330619 h 526473"/>
              <a:gd name="connsiteX33" fmla="*/ 330620 w 526475"/>
              <a:gd name="connsiteY33" fmla="*/ 401390 h 526473"/>
              <a:gd name="connsiteX34" fmla="*/ 401392 w 526475"/>
              <a:gd name="connsiteY34" fmla="*/ 195855 h 526473"/>
              <a:gd name="connsiteX35" fmla="*/ 254715 w 526475"/>
              <a:gd name="connsiteY35" fmla="*/ 109918 h 526473"/>
              <a:gd name="connsiteX36" fmla="*/ 248983 w 526475"/>
              <a:gd name="connsiteY36" fmla="*/ 374 h 526473"/>
              <a:gd name="connsiteX37" fmla="*/ 499804 w 526475"/>
              <a:gd name="connsiteY37" fmla="*/ 147856 h 526473"/>
              <a:gd name="connsiteX38" fmla="*/ 378619 w 526475"/>
              <a:gd name="connsiteY38" fmla="*/ 499802 h 526473"/>
              <a:gd name="connsiteX39" fmla="*/ 26672 w 526475"/>
              <a:gd name="connsiteY39" fmla="*/ 378618 h 526473"/>
              <a:gd name="connsiteX40" fmla="*/ 147857 w 526475"/>
              <a:gd name="connsiteY40" fmla="*/ 26671 h 526473"/>
              <a:gd name="connsiteX41" fmla="*/ 248983 w 526475"/>
              <a:gd name="connsiteY41" fmla="*/ 374 h 52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26475" h="526473">
                <a:moveTo>
                  <a:pt x="327955" y="194189"/>
                </a:moveTo>
                <a:cubicBezTo>
                  <a:pt x="336355" y="201806"/>
                  <a:pt x="342863" y="210345"/>
                  <a:pt x="348401" y="221700"/>
                </a:cubicBezTo>
                <a:cubicBezTo>
                  <a:pt x="371477" y="269013"/>
                  <a:pt x="352088" y="325324"/>
                  <a:pt x="304775" y="348401"/>
                </a:cubicBezTo>
                <a:cubicBezTo>
                  <a:pt x="287741" y="356708"/>
                  <a:pt x="267940" y="359338"/>
                  <a:pt x="248185" y="357260"/>
                </a:cubicBezTo>
                <a:close/>
                <a:moveTo>
                  <a:pt x="329112" y="172541"/>
                </a:moveTo>
                <a:lnTo>
                  <a:pt x="314940" y="177110"/>
                </a:lnTo>
                <a:lnTo>
                  <a:pt x="226491" y="360813"/>
                </a:lnTo>
                <a:lnTo>
                  <a:pt x="232952" y="374060"/>
                </a:lnTo>
                <a:cubicBezTo>
                  <a:pt x="259262" y="379970"/>
                  <a:pt x="288480" y="377433"/>
                  <a:pt x="313082" y="365434"/>
                </a:cubicBezTo>
                <a:cubicBezTo>
                  <a:pt x="369858" y="337742"/>
                  <a:pt x="393126" y="270168"/>
                  <a:pt x="365435" y="213392"/>
                </a:cubicBezTo>
                <a:cubicBezTo>
                  <a:pt x="357128" y="196360"/>
                  <a:pt x="344066" y="183989"/>
                  <a:pt x="329112" y="172541"/>
                </a:cubicBezTo>
                <a:close/>
                <a:moveTo>
                  <a:pt x="278290" y="169214"/>
                </a:moveTo>
                <a:lnTo>
                  <a:pt x="198520" y="332285"/>
                </a:lnTo>
                <a:cubicBezTo>
                  <a:pt x="190119" y="324668"/>
                  <a:pt x="183612" y="316129"/>
                  <a:pt x="178074" y="304773"/>
                </a:cubicBezTo>
                <a:cubicBezTo>
                  <a:pt x="154997" y="257460"/>
                  <a:pt x="174387" y="201149"/>
                  <a:pt x="221700" y="178073"/>
                </a:cubicBezTo>
                <a:cubicBezTo>
                  <a:pt x="238732" y="169766"/>
                  <a:pt x="258534" y="167136"/>
                  <a:pt x="278290" y="169214"/>
                </a:cubicBezTo>
                <a:close/>
                <a:moveTo>
                  <a:pt x="252819" y="150011"/>
                </a:moveTo>
                <a:cubicBezTo>
                  <a:pt x="239151" y="151407"/>
                  <a:pt x="225695" y="155041"/>
                  <a:pt x="213393" y="161041"/>
                </a:cubicBezTo>
                <a:cubicBezTo>
                  <a:pt x="156618" y="188733"/>
                  <a:pt x="133351" y="256306"/>
                  <a:pt x="161042" y="313081"/>
                </a:cubicBezTo>
                <a:cubicBezTo>
                  <a:pt x="169350" y="330114"/>
                  <a:pt x="180519" y="343409"/>
                  <a:pt x="195473" y="354857"/>
                </a:cubicBezTo>
                <a:lnTo>
                  <a:pt x="211536" y="349365"/>
                </a:lnTo>
                <a:lnTo>
                  <a:pt x="299986" y="165661"/>
                </a:lnTo>
                <a:lnTo>
                  <a:pt x="293524" y="152415"/>
                </a:lnTo>
                <a:cubicBezTo>
                  <a:pt x="280370" y="149459"/>
                  <a:pt x="266488" y="148616"/>
                  <a:pt x="252819" y="150011"/>
                </a:cubicBezTo>
                <a:close/>
                <a:moveTo>
                  <a:pt x="255906" y="126470"/>
                </a:moveTo>
                <a:cubicBezTo>
                  <a:pt x="309171" y="123551"/>
                  <a:pt x="361330" y="152141"/>
                  <a:pt x="386253" y="203239"/>
                </a:cubicBezTo>
                <a:cubicBezTo>
                  <a:pt x="419483" y="271370"/>
                  <a:pt x="391368" y="353021"/>
                  <a:pt x="323236" y="386252"/>
                </a:cubicBezTo>
                <a:cubicBezTo>
                  <a:pt x="255105" y="419481"/>
                  <a:pt x="173454" y="391366"/>
                  <a:pt x="140224" y="323235"/>
                </a:cubicBezTo>
                <a:cubicBezTo>
                  <a:pt x="106995" y="255105"/>
                  <a:pt x="135109" y="173453"/>
                  <a:pt x="203240" y="140224"/>
                </a:cubicBezTo>
                <a:cubicBezTo>
                  <a:pt x="220273" y="131916"/>
                  <a:pt x="238151" y="127442"/>
                  <a:pt x="255906" y="126470"/>
                </a:cubicBezTo>
                <a:close/>
                <a:moveTo>
                  <a:pt x="254715" y="109918"/>
                </a:moveTo>
                <a:cubicBezTo>
                  <a:pt x="234782" y="110928"/>
                  <a:pt x="214781" y="115852"/>
                  <a:pt x="195856" y="125081"/>
                </a:cubicBezTo>
                <a:cubicBezTo>
                  <a:pt x="120155" y="162003"/>
                  <a:pt x="88162" y="254918"/>
                  <a:pt x="125084" y="330619"/>
                </a:cubicBezTo>
                <a:cubicBezTo>
                  <a:pt x="162005" y="406321"/>
                  <a:pt x="254919" y="438313"/>
                  <a:pt x="330620" y="401390"/>
                </a:cubicBezTo>
                <a:cubicBezTo>
                  <a:pt x="406321" y="364469"/>
                  <a:pt x="438314" y="271556"/>
                  <a:pt x="401392" y="195855"/>
                </a:cubicBezTo>
                <a:cubicBezTo>
                  <a:pt x="373701" y="139079"/>
                  <a:pt x="314514" y="106889"/>
                  <a:pt x="254715" y="109918"/>
                </a:cubicBezTo>
                <a:close/>
                <a:moveTo>
                  <a:pt x="248983" y="374"/>
                </a:moveTo>
                <a:cubicBezTo>
                  <a:pt x="351403" y="-5106"/>
                  <a:pt x="452036" y="49917"/>
                  <a:pt x="499804" y="147856"/>
                </a:cubicBezTo>
                <a:cubicBezTo>
                  <a:pt x="563494" y="278440"/>
                  <a:pt x="509203" y="436112"/>
                  <a:pt x="378619" y="499802"/>
                </a:cubicBezTo>
                <a:cubicBezTo>
                  <a:pt x="248034" y="563493"/>
                  <a:pt x="90362" y="509202"/>
                  <a:pt x="26672" y="378618"/>
                </a:cubicBezTo>
                <a:cubicBezTo>
                  <a:pt x="-37018" y="248033"/>
                  <a:pt x="17272" y="90361"/>
                  <a:pt x="147857" y="26671"/>
                </a:cubicBezTo>
                <a:cubicBezTo>
                  <a:pt x="180503" y="10748"/>
                  <a:pt x="214842" y="2200"/>
                  <a:pt x="248983" y="374"/>
                </a:cubicBezTo>
                <a:close/>
              </a:path>
            </a:pathLst>
          </a:custGeom>
          <a:solidFill>
            <a:srgbClr val="BBE4F8"/>
          </a:solidFill>
        </p:spPr>
        <p:txBody>
          <a:bodyPr wrap="square">
            <a:noAutofit/>
          </a:bodyPr>
          <a:lstStyle>
            <a:lvl1pPr>
              <a:defRPr/>
            </a:lvl1pPr>
          </a:lstStyle>
          <a:p>
            <a:pPr lvl="0"/>
            <a:r>
              <a:rPr lang="en-US" dirty="0"/>
              <a:t> </a:t>
            </a:r>
            <a:endParaRPr lang="en-GB" dirty="0"/>
          </a:p>
        </p:txBody>
      </p:sp>
      <p:sp>
        <p:nvSpPr>
          <p:cNvPr id="121" name="Text Placeholder 120">
            <a:extLst>
              <a:ext uri="{FF2B5EF4-FFF2-40B4-BE49-F238E27FC236}">
                <a16:creationId xmlns:a16="http://schemas.microsoft.com/office/drawing/2014/main" id="{FC3BE93B-1DE2-46AB-A6B4-8B2C88B5108A}"/>
              </a:ext>
            </a:extLst>
          </p:cNvPr>
          <p:cNvSpPr>
            <a:spLocks noGrp="1"/>
          </p:cNvSpPr>
          <p:nvPr>
            <p:ph type="body" sz="quarter" idx="19" hasCustomPrompt="1"/>
          </p:nvPr>
        </p:nvSpPr>
        <p:spPr>
          <a:xfrm>
            <a:off x="6121024" y="2807424"/>
            <a:ext cx="654495" cy="654494"/>
          </a:xfrm>
          <a:custGeom>
            <a:avLst/>
            <a:gdLst>
              <a:gd name="connsiteX0" fmla="*/ 434066 w 654495"/>
              <a:gd name="connsiteY0" fmla="*/ 163129 h 654494"/>
              <a:gd name="connsiteX1" fmla="*/ 495421 w 654495"/>
              <a:gd name="connsiteY1" fmla="*/ 341317 h 654494"/>
              <a:gd name="connsiteX2" fmla="*/ 208340 w 654495"/>
              <a:gd name="connsiteY2" fmla="*/ 440167 h 654494"/>
              <a:gd name="connsiteX3" fmla="*/ 146985 w 654495"/>
              <a:gd name="connsiteY3" fmla="*/ 261979 h 654494"/>
              <a:gd name="connsiteX4" fmla="*/ 439620 w 654495"/>
              <a:gd name="connsiteY4" fmla="*/ 139068 h 654494"/>
              <a:gd name="connsiteX5" fmla="*/ 130267 w 654495"/>
              <a:gd name="connsiteY5" fmla="*/ 245587 h 654494"/>
              <a:gd name="connsiteX6" fmla="*/ 123777 w 654495"/>
              <a:gd name="connsiteY6" fmla="*/ 258895 h 654494"/>
              <a:gd name="connsiteX7" fmla="*/ 192801 w 654495"/>
              <a:gd name="connsiteY7" fmla="*/ 459356 h 654494"/>
              <a:gd name="connsiteX8" fmla="*/ 206108 w 654495"/>
              <a:gd name="connsiteY8" fmla="*/ 465848 h 654494"/>
              <a:gd name="connsiteX9" fmla="*/ 258080 w 654495"/>
              <a:gd name="connsiteY9" fmla="*/ 447952 h 654494"/>
              <a:gd name="connsiteX10" fmla="*/ 282792 w 654495"/>
              <a:gd name="connsiteY10" fmla="*/ 519722 h 654494"/>
              <a:gd name="connsiteX11" fmla="*/ 305065 w 654495"/>
              <a:gd name="connsiteY11" fmla="*/ 512053 h 654494"/>
              <a:gd name="connsiteX12" fmla="*/ 280353 w 654495"/>
              <a:gd name="connsiteY12" fmla="*/ 440283 h 654494"/>
              <a:gd name="connsiteX13" fmla="*/ 441217 w 654495"/>
              <a:gd name="connsiteY13" fmla="*/ 384893 h 654494"/>
              <a:gd name="connsiteX14" fmla="*/ 465929 w 654495"/>
              <a:gd name="connsiteY14" fmla="*/ 456663 h 654494"/>
              <a:gd name="connsiteX15" fmla="*/ 488203 w 654495"/>
              <a:gd name="connsiteY15" fmla="*/ 448993 h 654494"/>
              <a:gd name="connsiteX16" fmla="*/ 463491 w 654495"/>
              <a:gd name="connsiteY16" fmla="*/ 377224 h 654494"/>
              <a:gd name="connsiteX17" fmla="*/ 515462 w 654495"/>
              <a:gd name="connsiteY17" fmla="*/ 359329 h 654494"/>
              <a:gd name="connsiteX18" fmla="*/ 521953 w 654495"/>
              <a:gd name="connsiteY18" fmla="*/ 346020 h 654494"/>
              <a:gd name="connsiteX19" fmla="*/ 452929 w 654495"/>
              <a:gd name="connsiteY19" fmla="*/ 145559 h 654494"/>
              <a:gd name="connsiteX20" fmla="*/ 349481 w 654495"/>
              <a:gd name="connsiteY20" fmla="*/ 767 h 654494"/>
              <a:gd name="connsiteX21" fmla="*/ 636602 w 654495"/>
              <a:gd name="connsiteY21" fmla="*/ 220728 h 654494"/>
              <a:gd name="connsiteX22" fmla="*/ 433767 w 654495"/>
              <a:gd name="connsiteY22" fmla="*/ 636601 h 654494"/>
              <a:gd name="connsiteX23" fmla="*/ 17894 w 654495"/>
              <a:gd name="connsiteY23" fmla="*/ 433766 h 654494"/>
              <a:gd name="connsiteX24" fmla="*/ 220729 w 654495"/>
              <a:gd name="connsiteY24" fmla="*/ 17893 h 654494"/>
              <a:gd name="connsiteX25" fmla="*/ 349481 w 654495"/>
              <a:gd name="connsiteY25" fmla="*/ 767 h 6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4495" h="654494">
                <a:moveTo>
                  <a:pt x="434066" y="163129"/>
                </a:moveTo>
                <a:lnTo>
                  <a:pt x="495421" y="341317"/>
                </a:lnTo>
                <a:lnTo>
                  <a:pt x="208340" y="440167"/>
                </a:lnTo>
                <a:lnTo>
                  <a:pt x="146985" y="261979"/>
                </a:lnTo>
                <a:close/>
                <a:moveTo>
                  <a:pt x="439620" y="139068"/>
                </a:moveTo>
                <a:lnTo>
                  <a:pt x="130267" y="245587"/>
                </a:lnTo>
                <a:lnTo>
                  <a:pt x="123777" y="258895"/>
                </a:lnTo>
                <a:lnTo>
                  <a:pt x="192801" y="459356"/>
                </a:lnTo>
                <a:lnTo>
                  <a:pt x="206108" y="465848"/>
                </a:lnTo>
                <a:lnTo>
                  <a:pt x="258080" y="447952"/>
                </a:lnTo>
                <a:lnTo>
                  <a:pt x="282792" y="519722"/>
                </a:lnTo>
                <a:lnTo>
                  <a:pt x="305065" y="512053"/>
                </a:lnTo>
                <a:lnTo>
                  <a:pt x="280353" y="440283"/>
                </a:lnTo>
                <a:lnTo>
                  <a:pt x="441217" y="384893"/>
                </a:lnTo>
                <a:lnTo>
                  <a:pt x="465929" y="456663"/>
                </a:lnTo>
                <a:lnTo>
                  <a:pt x="488203" y="448993"/>
                </a:lnTo>
                <a:lnTo>
                  <a:pt x="463491" y="377224"/>
                </a:lnTo>
                <a:lnTo>
                  <a:pt x="515462" y="359329"/>
                </a:lnTo>
                <a:lnTo>
                  <a:pt x="521953" y="346020"/>
                </a:lnTo>
                <a:lnTo>
                  <a:pt x="452929" y="145559"/>
                </a:lnTo>
                <a:close/>
                <a:moveTo>
                  <a:pt x="349481" y="767"/>
                </a:moveTo>
                <a:cubicBezTo>
                  <a:pt x="476678" y="9524"/>
                  <a:pt x="592503" y="92656"/>
                  <a:pt x="636602" y="220728"/>
                </a:cubicBezTo>
                <a:cubicBezTo>
                  <a:pt x="695400" y="391491"/>
                  <a:pt x="604530" y="577803"/>
                  <a:pt x="433767" y="636601"/>
                </a:cubicBezTo>
                <a:cubicBezTo>
                  <a:pt x="263004" y="695400"/>
                  <a:pt x="76693" y="604529"/>
                  <a:pt x="17894" y="433766"/>
                </a:cubicBezTo>
                <a:cubicBezTo>
                  <a:pt x="-40905" y="263003"/>
                  <a:pt x="49966" y="76692"/>
                  <a:pt x="220729" y="17893"/>
                </a:cubicBezTo>
                <a:cubicBezTo>
                  <a:pt x="263419" y="3194"/>
                  <a:pt x="307082" y="-2151"/>
                  <a:pt x="349481" y="767"/>
                </a:cubicBezTo>
                <a:close/>
              </a:path>
            </a:pathLst>
          </a:custGeom>
          <a:solidFill>
            <a:schemeClr val="accent3"/>
          </a:solidFill>
        </p:spPr>
        <p:txBody>
          <a:bodyPr wrap="square">
            <a:noAutofit/>
          </a:bodyPr>
          <a:lstStyle>
            <a:lvl1pPr>
              <a:defRPr/>
            </a:lvl1pPr>
          </a:lstStyle>
          <a:p>
            <a:pPr lvl="0"/>
            <a:r>
              <a:rPr lang="en-US" dirty="0"/>
              <a:t> </a:t>
            </a:r>
            <a:endParaRPr lang="en-GB" dirty="0"/>
          </a:p>
        </p:txBody>
      </p:sp>
      <p:sp>
        <p:nvSpPr>
          <p:cNvPr id="124" name="Text Placeholder 123">
            <a:extLst>
              <a:ext uri="{FF2B5EF4-FFF2-40B4-BE49-F238E27FC236}">
                <a16:creationId xmlns:a16="http://schemas.microsoft.com/office/drawing/2014/main" id="{768D7E4B-B5A0-48C3-A951-AE35901A3CF4}"/>
              </a:ext>
            </a:extLst>
          </p:cNvPr>
          <p:cNvSpPr>
            <a:spLocks noGrp="1"/>
          </p:cNvSpPr>
          <p:nvPr>
            <p:ph type="body" sz="quarter" idx="20" hasCustomPrompt="1"/>
          </p:nvPr>
        </p:nvSpPr>
        <p:spPr>
          <a:xfrm>
            <a:off x="5972609" y="-241116"/>
            <a:ext cx="2150513" cy="2150513"/>
          </a:xfrm>
          <a:custGeom>
            <a:avLst/>
            <a:gdLst>
              <a:gd name="connsiteX0" fmla="*/ 1516139 w 2150513"/>
              <a:gd name="connsiteY0" fmla="*/ 576271 h 2150513"/>
              <a:gd name="connsiteX1" fmla="*/ 1665109 w 2150513"/>
              <a:gd name="connsiteY1" fmla="*/ 1221532 h 2150513"/>
              <a:gd name="connsiteX2" fmla="*/ 617607 w 2150513"/>
              <a:gd name="connsiteY2" fmla="*/ 1463367 h 2150513"/>
              <a:gd name="connsiteX3" fmla="*/ 468637 w 2150513"/>
              <a:gd name="connsiteY3" fmla="*/ 818106 h 2150513"/>
              <a:gd name="connsiteX4" fmla="*/ 1525800 w 2150513"/>
              <a:gd name="connsiteY4" fmla="*/ 503427 h 2150513"/>
              <a:gd name="connsiteX5" fmla="*/ 411258 w 2150513"/>
              <a:gd name="connsiteY5" fmla="*/ 760739 h 2150513"/>
              <a:gd name="connsiteX6" fmla="*/ 385476 w 2150513"/>
              <a:gd name="connsiteY6" fmla="*/ 801998 h 2150513"/>
              <a:gd name="connsiteX7" fmla="*/ 551859 w 2150513"/>
              <a:gd name="connsiteY7" fmla="*/ 1522680 h 2150513"/>
              <a:gd name="connsiteX8" fmla="*/ 593118 w 2150513"/>
              <a:gd name="connsiteY8" fmla="*/ 1548461 h 2150513"/>
              <a:gd name="connsiteX9" fmla="*/ 1121059 w 2150513"/>
              <a:gd name="connsiteY9" fmla="*/ 1426576 h 2150513"/>
              <a:gd name="connsiteX10" fmla="*/ 1142340 w 2150513"/>
              <a:gd name="connsiteY10" fmla="*/ 1518757 h 2150513"/>
              <a:gd name="connsiteX11" fmla="*/ 807139 w 2150513"/>
              <a:gd name="connsiteY11" fmla="*/ 1596144 h 2150513"/>
              <a:gd name="connsiteX12" fmla="*/ 824552 w 2150513"/>
              <a:gd name="connsiteY12" fmla="*/ 1671564 h 2150513"/>
              <a:gd name="connsiteX13" fmla="*/ 1570373 w 2150513"/>
              <a:gd name="connsiteY13" fmla="*/ 1499377 h 2150513"/>
              <a:gd name="connsiteX14" fmla="*/ 1552961 w 2150513"/>
              <a:gd name="connsiteY14" fmla="*/ 1423957 h 2150513"/>
              <a:gd name="connsiteX15" fmla="*/ 1217760 w 2150513"/>
              <a:gd name="connsiteY15" fmla="*/ 1501344 h 2150513"/>
              <a:gd name="connsiteX16" fmla="*/ 1196479 w 2150513"/>
              <a:gd name="connsiteY16" fmla="*/ 1409164 h 2150513"/>
              <a:gd name="connsiteX17" fmla="*/ 1716039 w 2150513"/>
              <a:gd name="connsiteY17" fmla="*/ 1289214 h 2150513"/>
              <a:gd name="connsiteX18" fmla="*/ 1741821 w 2150513"/>
              <a:gd name="connsiteY18" fmla="*/ 1247955 h 2150513"/>
              <a:gd name="connsiteX19" fmla="*/ 1733441 w 2150513"/>
              <a:gd name="connsiteY19" fmla="*/ 1249890 h 2150513"/>
              <a:gd name="connsiteX20" fmla="*/ 1567059 w 2150513"/>
              <a:gd name="connsiteY20" fmla="*/ 529209 h 2150513"/>
              <a:gd name="connsiteX21" fmla="*/ 1049362 w 2150513"/>
              <a:gd name="connsiteY21" fmla="*/ 331 h 2150513"/>
              <a:gd name="connsiteX22" fmla="*/ 2122759 w 2150513"/>
              <a:gd name="connsiteY22" fmla="*/ 833422 h 2150513"/>
              <a:gd name="connsiteX23" fmla="*/ 1317092 w 2150513"/>
              <a:gd name="connsiteY23" fmla="*/ 2122758 h 2150513"/>
              <a:gd name="connsiteX24" fmla="*/ 27756 w 2150513"/>
              <a:gd name="connsiteY24" fmla="*/ 1317092 h 2150513"/>
              <a:gd name="connsiteX25" fmla="*/ 833422 w 2150513"/>
              <a:gd name="connsiteY25" fmla="*/ 27756 h 2150513"/>
              <a:gd name="connsiteX26" fmla="*/ 1049362 w 2150513"/>
              <a:gd name="connsiteY26" fmla="*/ 331 h 215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50513" h="2150513">
                <a:moveTo>
                  <a:pt x="1516139" y="576271"/>
                </a:moveTo>
                <a:lnTo>
                  <a:pt x="1665109" y="1221532"/>
                </a:lnTo>
                <a:lnTo>
                  <a:pt x="617607" y="1463367"/>
                </a:lnTo>
                <a:lnTo>
                  <a:pt x="468637" y="818106"/>
                </a:lnTo>
                <a:close/>
                <a:moveTo>
                  <a:pt x="1525800" y="503427"/>
                </a:moveTo>
                <a:lnTo>
                  <a:pt x="411258" y="760739"/>
                </a:lnTo>
                <a:lnTo>
                  <a:pt x="385476" y="801998"/>
                </a:lnTo>
                <a:lnTo>
                  <a:pt x="551859" y="1522680"/>
                </a:lnTo>
                <a:lnTo>
                  <a:pt x="593118" y="1548461"/>
                </a:lnTo>
                <a:lnTo>
                  <a:pt x="1121059" y="1426576"/>
                </a:lnTo>
                <a:lnTo>
                  <a:pt x="1142340" y="1518757"/>
                </a:lnTo>
                <a:lnTo>
                  <a:pt x="807139" y="1596144"/>
                </a:lnTo>
                <a:lnTo>
                  <a:pt x="824552" y="1671564"/>
                </a:lnTo>
                <a:lnTo>
                  <a:pt x="1570373" y="1499377"/>
                </a:lnTo>
                <a:lnTo>
                  <a:pt x="1552961" y="1423957"/>
                </a:lnTo>
                <a:lnTo>
                  <a:pt x="1217760" y="1501344"/>
                </a:lnTo>
                <a:lnTo>
                  <a:pt x="1196479" y="1409164"/>
                </a:lnTo>
                <a:lnTo>
                  <a:pt x="1716039" y="1289214"/>
                </a:lnTo>
                <a:lnTo>
                  <a:pt x="1741821" y="1247955"/>
                </a:lnTo>
                <a:lnTo>
                  <a:pt x="1733441" y="1249890"/>
                </a:lnTo>
                <a:lnTo>
                  <a:pt x="1567059" y="529209"/>
                </a:lnTo>
                <a:close/>
                <a:moveTo>
                  <a:pt x="1049362" y="331"/>
                </a:moveTo>
                <a:cubicBezTo>
                  <a:pt x="1549109" y="-12108"/>
                  <a:pt x="2005952" y="327479"/>
                  <a:pt x="2122759" y="833422"/>
                </a:cubicBezTo>
                <a:cubicBezTo>
                  <a:pt x="2256251" y="1411643"/>
                  <a:pt x="1895312" y="1989266"/>
                  <a:pt x="1317092" y="2122758"/>
                </a:cubicBezTo>
                <a:cubicBezTo>
                  <a:pt x="738871" y="2256251"/>
                  <a:pt x="161249" y="1895312"/>
                  <a:pt x="27756" y="1317092"/>
                </a:cubicBezTo>
                <a:cubicBezTo>
                  <a:pt x="-105737" y="738870"/>
                  <a:pt x="255201" y="161249"/>
                  <a:pt x="833422" y="27756"/>
                </a:cubicBezTo>
                <a:cubicBezTo>
                  <a:pt x="905700" y="11069"/>
                  <a:pt x="977969" y="2107"/>
                  <a:pt x="1049362" y="331"/>
                </a:cubicBezTo>
                <a:close/>
              </a:path>
            </a:pathLst>
          </a:custGeom>
          <a:solidFill>
            <a:schemeClr val="accent3"/>
          </a:solidFill>
        </p:spPr>
        <p:txBody>
          <a:bodyPr wrap="square">
            <a:noAutofit/>
          </a:bodyPr>
          <a:lstStyle>
            <a:lvl1pPr>
              <a:defRPr/>
            </a:lvl1pPr>
          </a:lstStyle>
          <a:p>
            <a:pPr lvl="0"/>
            <a:r>
              <a:rPr lang="en-US" dirty="0"/>
              <a:t> </a:t>
            </a:r>
            <a:endParaRPr lang="en-GB" dirty="0"/>
          </a:p>
        </p:txBody>
      </p:sp>
      <p:sp>
        <p:nvSpPr>
          <p:cNvPr id="127" name="Text Placeholder 126">
            <a:extLst>
              <a:ext uri="{FF2B5EF4-FFF2-40B4-BE49-F238E27FC236}">
                <a16:creationId xmlns:a16="http://schemas.microsoft.com/office/drawing/2014/main" id="{14083B08-CA5D-4FEF-B446-1377E77D5F49}"/>
              </a:ext>
            </a:extLst>
          </p:cNvPr>
          <p:cNvSpPr>
            <a:spLocks noGrp="1"/>
          </p:cNvSpPr>
          <p:nvPr>
            <p:ph type="body" sz="quarter" idx="21" hasCustomPrompt="1"/>
          </p:nvPr>
        </p:nvSpPr>
        <p:spPr>
          <a:xfrm>
            <a:off x="8346064" y="2557400"/>
            <a:ext cx="602733" cy="602733"/>
          </a:xfrm>
          <a:custGeom>
            <a:avLst/>
            <a:gdLst>
              <a:gd name="connsiteX0" fmla="*/ 269563 w 602733"/>
              <a:gd name="connsiteY0" fmla="*/ 280367 h 602733"/>
              <a:gd name="connsiteX1" fmla="*/ 296544 w 602733"/>
              <a:gd name="connsiteY1" fmla="*/ 310056 h 602733"/>
              <a:gd name="connsiteX2" fmla="*/ 308186 w 602733"/>
              <a:gd name="connsiteY2" fmla="*/ 313175 h 602733"/>
              <a:gd name="connsiteX3" fmla="*/ 346397 w 602733"/>
              <a:gd name="connsiteY3" fmla="*/ 300955 h 602733"/>
              <a:gd name="connsiteX4" fmla="*/ 406965 w 602733"/>
              <a:gd name="connsiteY4" fmla="*/ 419499 h 602733"/>
              <a:gd name="connsiteX5" fmla="*/ 157836 w 602733"/>
              <a:gd name="connsiteY5" fmla="*/ 352745 h 602733"/>
              <a:gd name="connsiteX6" fmla="*/ 463983 w 602733"/>
              <a:gd name="connsiteY6" fmla="*/ 262589 h 602733"/>
              <a:gd name="connsiteX7" fmla="*/ 425302 w 602733"/>
              <a:gd name="connsiteY7" fmla="*/ 406945 h 602733"/>
              <a:gd name="connsiteX8" fmla="*/ 365814 w 602733"/>
              <a:gd name="connsiteY8" fmla="*/ 293680 h 602733"/>
              <a:gd name="connsiteX9" fmla="*/ 186914 w 602733"/>
              <a:gd name="connsiteY9" fmla="*/ 188348 h 602733"/>
              <a:gd name="connsiteX10" fmla="*/ 256383 w 602733"/>
              <a:gd name="connsiteY10" fmla="*/ 264360 h 602733"/>
              <a:gd name="connsiteX11" fmla="*/ 148232 w 602733"/>
              <a:gd name="connsiteY11" fmla="*/ 332705 h 602733"/>
              <a:gd name="connsiteX12" fmla="*/ 215020 w 602733"/>
              <a:gd name="connsiteY12" fmla="*/ 185897 h 602733"/>
              <a:gd name="connsiteX13" fmla="*/ 440866 w 602733"/>
              <a:gd name="connsiteY13" fmla="*/ 246412 h 602733"/>
              <a:gd name="connsiteX14" fmla="*/ 306814 w 602733"/>
              <a:gd name="connsiteY14" fmla="*/ 290349 h 602733"/>
              <a:gd name="connsiteX15" fmla="*/ 185086 w 602733"/>
              <a:gd name="connsiteY15" fmla="*/ 157913 h 602733"/>
              <a:gd name="connsiteX16" fmla="*/ 173277 w 602733"/>
              <a:gd name="connsiteY16" fmla="*/ 164731 h 602733"/>
              <a:gd name="connsiteX17" fmla="*/ 122120 w 602733"/>
              <a:gd name="connsiteY17" fmla="*/ 355652 h 602733"/>
              <a:gd name="connsiteX18" fmla="*/ 128938 w 602733"/>
              <a:gd name="connsiteY18" fmla="*/ 367461 h 602733"/>
              <a:gd name="connsiteX19" fmla="*/ 424633 w 602733"/>
              <a:gd name="connsiteY19" fmla="*/ 446693 h 602733"/>
              <a:gd name="connsiteX20" fmla="*/ 436442 w 602733"/>
              <a:gd name="connsiteY20" fmla="*/ 439874 h 602733"/>
              <a:gd name="connsiteX21" fmla="*/ 487599 w 602733"/>
              <a:gd name="connsiteY21" fmla="*/ 248954 h 602733"/>
              <a:gd name="connsiteX22" fmla="*/ 480781 w 602733"/>
              <a:gd name="connsiteY22" fmla="*/ 237146 h 602733"/>
              <a:gd name="connsiteX23" fmla="*/ 319134 w 602733"/>
              <a:gd name="connsiteY23" fmla="*/ 535 h 602733"/>
              <a:gd name="connsiteX24" fmla="*/ 379350 w 602733"/>
              <a:gd name="connsiteY24" fmla="*/ 10329 h 602733"/>
              <a:gd name="connsiteX25" fmla="*/ 592405 w 602733"/>
              <a:gd name="connsiteY25" fmla="*/ 379351 h 602733"/>
              <a:gd name="connsiteX26" fmla="*/ 223384 w 602733"/>
              <a:gd name="connsiteY26" fmla="*/ 592405 h 602733"/>
              <a:gd name="connsiteX27" fmla="*/ 10329 w 602733"/>
              <a:gd name="connsiteY27" fmla="*/ 223384 h 602733"/>
              <a:gd name="connsiteX28" fmla="*/ 319134 w 602733"/>
              <a:gd name="connsiteY28" fmla="*/ 535 h 60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2733" h="602733">
                <a:moveTo>
                  <a:pt x="269563" y="280367"/>
                </a:moveTo>
                <a:lnTo>
                  <a:pt x="296544" y="310056"/>
                </a:lnTo>
                <a:lnTo>
                  <a:pt x="308186" y="313175"/>
                </a:lnTo>
                <a:lnTo>
                  <a:pt x="346397" y="300955"/>
                </a:lnTo>
                <a:lnTo>
                  <a:pt x="406965" y="419499"/>
                </a:lnTo>
                <a:lnTo>
                  <a:pt x="157836" y="352745"/>
                </a:lnTo>
                <a:close/>
                <a:moveTo>
                  <a:pt x="463983" y="262589"/>
                </a:moveTo>
                <a:lnTo>
                  <a:pt x="425302" y="406945"/>
                </a:lnTo>
                <a:lnTo>
                  <a:pt x="365814" y="293680"/>
                </a:lnTo>
                <a:close/>
                <a:moveTo>
                  <a:pt x="186914" y="188348"/>
                </a:moveTo>
                <a:lnTo>
                  <a:pt x="256383" y="264360"/>
                </a:lnTo>
                <a:lnTo>
                  <a:pt x="148232" y="332705"/>
                </a:lnTo>
                <a:close/>
                <a:moveTo>
                  <a:pt x="215020" y="185897"/>
                </a:moveTo>
                <a:lnTo>
                  <a:pt x="440866" y="246412"/>
                </a:lnTo>
                <a:lnTo>
                  <a:pt x="306814" y="290349"/>
                </a:lnTo>
                <a:close/>
                <a:moveTo>
                  <a:pt x="185086" y="157913"/>
                </a:moveTo>
                <a:lnTo>
                  <a:pt x="173277" y="164731"/>
                </a:lnTo>
                <a:lnTo>
                  <a:pt x="122120" y="355652"/>
                </a:lnTo>
                <a:lnTo>
                  <a:pt x="128938" y="367461"/>
                </a:lnTo>
                <a:lnTo>
                  <a:pt x="424633" y="446693"/>
                </a:lnTo>
                <a:lnTo>
                  <a:pt x="436442" y="439874"/>
                </a:lnTo>
                <a:lnTo>
                  <a:pt x="487599" y="248954"/>
                </a:lnTo>
                <a:lnTo>
                  <a:pt x="480781" y="237146"/>
                </a:lnTo>
                <a:close/>
                <a:moveTo>
                  <a:pt x="319134" y="535"/>
                </a:moveTo>
                <a:cubicBezTo>
                  <a:pt x="339114" y="1731"/>
                  <a:pt x="359268" y="4948"/>
                  <a:pt x="379350" y="10329"/>
                </a:cubicBezTo>
                <a:cubicBezTo>
                  <a:pt x="540004" y="53376"/>
                  <a:pt x="635452" y="218698"/>
                  <a:pt x="592405" y="379351"/>
                </a:cubicBezTo>
                <a:cubicBezTo>
                  <a:pt x="549358" y="540004"/>
                  <a:pt x="384038" y="635451"/>
                  <a:pt x="223384" y="592405"/>
                </a:cubicBezTo>
                <a:cubicBezTo>
                  <a:pt x="62730" y="549358"/>
                  <a:pt x="-32718" y="384036"/>
                  <a:pt x="10329" y="223384"/>
                </a:cubicBezTo>
                <a:cubicBezTo>
                  <a:pt x="47994" y="82812"/>
                  <a:pt x="179277" y="-7837"/>
                  <a:pt x="319134" y="535"/>
                </a:cubicBezTo>
                <a:close/>
              </a:path>
            </a:pathLst>
          </a:custGeom>
          <a:solidFill>
            <a:srgbClr val="9D9C8E"/>
          </a:solidFill>
        </p:spPr>
        <p:txBody>
          <a:bodyPr wrap="square">
            <a:noAutofit/>
          </a:bodyPr>
          <a:lstStyle>
            <a:lvl1pPr>
              <a:defRPr/>
            </a:lvl1pPr>
          </a:lstStyle>
          <a:p>
            <a:pPr lvl="0"/>
            <a:r>
              <a:rPr lang="en-US" dirty="0"/>
              <a:t> </a:t>
            </a:r>
            <a:endParaRPr lang="en-GB" dirty="0"/>
          </a:p>
        </p:txBody>
      </p:sp>
      <p:sp>
        <p:nvSpPr>
          <p:cNvPr id="130" name="Text Placeholder 129">
            <a:extLst>
              <a:ext uri="{FF2B5EF4-FFF2-40B4-BE49-F238E27FC236}">
                <a16:creationId xmlns:a16="http://schemas.microsoft.com/office/drawing/2014/main" id="{FE08F298-C84A-4F2F-9CBB-52C917ED3ABD}"/>
              </a:ext>
            </a:extLst>
          </p:cNvPr>
          <p:cNvSpPr>
            <a:spLocks noGrp="1"/>
          </p:cNvSpPr>
          <p:nvPr>
            <p:ph type="body" sz="quarter" idx="22" hasCustomPrompt="1"/>
          </p:nvPr>
        </p:nvSpPr>
        <p:spPr>
          <a:xfrm>
            <a:off x="5492543" y="2413676"/>
            <a:ext cx="512561" cy="512562"/>
          </a:xfrm>
          <a:custGeom>
            <a:avLst/>
            <a:gdLst>
              <a:gd name="connsiteX0" fmla="*/ 346723 w 512561"/>
              <a:gd name="connsiteY0" fmla="*/ 155707 h 512562"/>
              <a:gd name="connsiteX1" fmla="*/ 410928 w 512561"/>
              <a:gd name="connsiteY1" fmla="*/ 250895 h 512562"/>
              <a:gd name="connsiteX2" fmla="*/ 337836 w 512561"/>
              <a:gd name="connsiteY2" fmla="*/ 300196 h 512562"/>
              <a:gd name="connsiteX3" fmla="*/ 333884 w 512561"/>
              <a:gd name="connsiteY3" fmla="*/ 305336 h 512562"/>
              <a:gd name="connsiteX4" fmla="*/ 324478 w 512561"/>
              <a:gd name="connsiteY4" fmla="*/ 353722 h 512562"/>
              <a:gd name="connsiteX5" fmla="*/ 308427 w 512561"/>
              <a:gd name="connsiteY5" fmla="*/ 329926 h 512562"/>
              <a:gd name="connsiteX6" fmla="*/ 295342 w 512561"/>
              <a:gd name="connsiteY6" fmla="*/ 328858 h 512562"/>
              <a:gd name="connsiteX7" fmla="*/ 259646 w 512561"/>
              <a:gd name="connsiteY7" fmla="*/ 352935 h 512562"/>
              <a:gd name="connsiteX8" fmla="*/ 225251 w 512561"/>
              <a:gd name="connsiteY8" fmla="*/ 301942 h 512562"/>
              <a:gd name="connsiteX9" fmla="*/ 235450 w 512561"/>
              <a:gd name="connsiteY9" fmla="*/ 295063 h 512562"/>
              <a:gd name="connsiteX10" fmla="*/ 302062 w 512561"/>
              <a:gd name="connsiteY10" fmla="*/ 309488 h 512562"/>
              <a:gd name="connsiteX11" fmla="*/ 309373 w 512561"/>
              <a:gd name="connsiteY11" fmla="*/ 294663 h 512562"/>
              <a:gd name="connsiteX12" fmla="*/ 286443 w 512561"/>
              <a:gd name="connsiteY12" fmla="*/ 260668 h 512562"/>
              <a:gd name="connsiteX13" fmla="*/ 322139 w 512561"/>
              <a:gd name="connsiteY13" fmla="*/ 236590 h 512562"/>
              <a:gd name="connsiteX14" fmla="*/ 324352 w 512561"/>
              <a:gd name="connsiteY14" fmla="*/ 225206 h 512562"/>
              <a:gd name="connsiteX15" fmla="*/ 299128 w 512561"/>
              <a:gd name="connsiteY15" fmla="*/ 187810 h 512562"/>
              <a:gd name="connsiteX16" fmla="*/ 241963 w 512561"/>
              <a:gd name="connsiteY16" fmla="*/ 132390 h 512562"/>
              <a:gd name="connsiteX17" fmla="*/ 306168 w 512561"/>
              <a:gd name="connsiteY17" fmla="*/ 227578 h 512562"/>
              <a:gd name="connsiteX18" fmla="*/ 270472 w 512561"/>
              <a:gd name="connsiteY18" fmla="*/ 251655 h 512562"/>
              <a:gd name="connsiteX19" fmla="*/ 266560 w 512561"/>
              <a:gd name="connsiteY19" fmla="*/ 264187 h 512562"/>
              <a:gd name="connsiteX20" fmla="*/ 282611 w 512561"/>
              <a:gd name="connsiteY20" fmla="*/ 287984 h 512562"/>
              <a:gd name="connsiteX21" fmla="*/ 234223 w 512561"/>
              <a:gd name="connsiteY21" fmla="*/ 278579 h 512562"/>
              <a:gd name="connsiteX22" fmla="*/ 227977 w 512561"/>
              <a:gd name="connsiteY22" fmla="*/ 280318 h 512562"/>
              <a:gd name="connsiteX23" fmla="*/ 154886 w 512561"/>
              <a:gd name="connsiteY23" fmla="*/ 329618 h 512562"/>
              <a:gd name="connsiteX24" fmla="*/ 90682 w 512561"/>
              <a:gd name="connsiteY24" fmla="*/ 234430 h 512562"/>
              <a:gd name="connsiteX25" fmla="*/ 238443 w 512561"/>
              <a:gd name="connsiteY25" fmla="*/ 112506 h 512562"/>
              <a:gd name="connsiteX26" fmla="*/ 73564 w 512561"/>
              <a:gd name="connsiteY26" fmla="*/ 223718 h 512562"/>
              <a:gd name="connsiteX27" fmla="*/ 72498 w 512561"/>
              <a:gd name="connsiteY27" fmla="*/ 236805 h 512562"/>
              <a:gd name="connsiteX28" fmla="*/ 145875 w 512561"/>
              <a:gd name="connsiteY28" fmla="*/ 345591 h 512562"/>
              <a:gd name="connsiteX29" fmla="*/ 157261 w 512561"/>
              <a:gd name="connsiteY29" fmla="*/ 347804 h 512562"/>
              <a:gd name="connsiteX30" fmla="*/ 211654 w 512561"/>
              <a:gd name="connsiteY30" fmla="*/ 311115 h 512562"/>
              <a:gd name="connsiteX31" fmla="*/ 250636 w 512561"/>
              <a:gd name="connsiteY31" fmla="*/ 368908 h 512562"/>
              <a:gd name="connsiteX32" fmla="*/ 262020 w 512561"/>
              <a:gd name="connsiteY32" fmla="*/ 371120 h 512562"/>
              <a:gd name="connsiteX33" fmla="*/ 299415 w 512561"/>
              <a:gd name="connsiteY33" fmla="*/ 345897 h 512562"/>
              <a:gd name="connsiteX34" fmla="*/ 322346 w 512561"/>
              <a:gd name="connsiteY34" fmla="*/ 379893 h 512562"/>
              <a:gd name="connsiteX35" fmla="*/ 337684 w 512561"/>
              <a:gd name="connsiteY35" fmla="*/ 376967 h 512562"/>
              <a:gd name="connsiteX36" fmla="*/ 350409 w 512561"/>
              <a:gd name="connsiteY36" fmla="*/ 311502 h 512562"/>
              <a:gd name="connsiteX37" fmla="*/ 428599 w 512561"/>
              <a:gd name="connsiteY37" fmla="*/ 258762 h 512562"/>
              <a:gd name="connsiteX38" fmla="*/ 430813 w 512561"/>
              <a:gd name="connsiteY38" fmla="*/ 247377 h 512562"/>
              <a:gd name="connsiteX39" fmla="*/ 429112 w 512561"/>
              <a:gd name="connsiteY39" fmla="*/ 248523 h 512562"/>
              <a:gd name="connsiteX40" fmla="*/ 354588 w 512561"/>
              <a:gd name="connsiteY40" fmla="*/ 138037 h 512562"/>
              <a:gd name="connsiteX41" fmla="*/ 343203 w 512561"/>
              <a:gd name="connsiteY41" fmla="*/ 135824 h 512562"/>
              <a:gd name="connsiteX42" fmla="*/ 288810 w 512561"/>
              <a:gd name="connsiteY42" fmla="*/ 172512 h 512562"/>
              <a:gd name="connsiteX43" fmla="*/ 249829 w 512561"/>
              <a:gd name="connsiteY43" fmla="*/ 114721 h 512562"/>
              <a:gd name="connsiteX44" fmla="*/ 256222 w 512561"/>
              <a:gd name="connsiteY44" fmla="*/ 1 h 512562"/>
              <a:gd name="connsiteX45" fmla="*/ 468754 w 512561"/>
              <a:gd name="connsiteY45" fmla="*/ 112966 h 512562"/>
              <a:gd name="connsiteX46" fmla="*/ 399596 w 512561"/>
              <a:gd name="connsiteY46" fmla="*/ 468755 h 512562"/>
              <a:gd name="connsiteX47" fmla="*/ 43808 w 512561"/>
              <a:gd name="connsiteY47" fmla="*/ 399597 h 512562"/>
              <a:gd name="connsiteX48" fmla="*/ 112966 w 512561"/>
              <a:gd name="connsiteY48" fmla="*/ 43809 h 512562"/>
              <a:gd name="connsiteX49" fmla="*/ 256222 w 512561"/>
              <a:gd name="connsiteY49" fmla="*/ 1 h 51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2561" h="512562">
                <a:moveTo>
                  <a:pt x="346723" y="155707"/>
                </a:moveTo>
                <a:lnTo>
                  <a:pt x="410928" y="250895"/>
                </a:lnTo>
                <a:lnTo>
                  <a:pt x="337836" y="300196"/>
                </a:lnTo>
                <a:lnTo>
                  <a:pt x="333884" y="305336"/>
                </a:lnTo>
                <a:lnTo>
                  <a:pt x="324478" y="353722"/>
                </a:lnTo>
                <a:lnTo>
                  <a:pt x="308427" y="329926"/>
                </a:lnTo>
                <a:lnTo>
                  <a:pt x="295342" y="328858"/>
                </a:lnTo>
                <a:lnTo>
                  <a:pt x="259646" y="352935"/>
                </a:lnTo>
                <a:lnTo>
                  <a:pt x="225251" y="301942"/>
                </a:lnTo>
                <a:lnTo>
                  <a:pt x="235450" y="295063"/>
                </a:lnTo>
                <a:lnTo>
                  <a:pt x="302062" y="309488"/>
                </a:lnTo>
                <a:lnTo>
                  <a:pt x="309373" y="294663"/>
                </a:lnTo>
                <a:lnTo>
                  <a:pt x="286443" y="260668"/>
                </a:lnTo>
                <a:lnTo>
                  <a:pt x="322139" y="236590"/>
                </a:lnTo>
                <a:lnTo>
                  <a:pt x="324352" y="225206"/>
                </a:lnTo>
                <a:lnTo>
                  <a:pt x="299128" y="187810"/>
                </a:lnTo>
                <a:close/>
                <a:moveTo>
                  <a:pt x="241963" y="132390"/>
                </a:moveTo>
                <a:lnTo>
                  <a:pt x="306168" y="227578"/>
                </a:lnTo>
                <a:lnTo>
                  <a:pt x="270472" y="251655"/>
                </a:lnTo>
                <a:lnTo>
                  <a:pt x="266560" y="264187"/>
                </a:lnTo>
                <a:lnTo>
                  <a:pt x="282611" y="287984"/>
                </a:lnTo>
                <a:lnTo>
                  <a:pt x="234223" y="278579"/>
                </a:lnTo>
                <a:lnTo>
                  <a:pt x="227977" y="280318"/>
                </a:lnTo>
                <a:lnTo>
                  <a:pt x="154886" y="329618"/>
                </a:lnTo>
                <a:lnTo>
                  <a:pt x="90682" y="234430"/>
                </a:lnTo>
                <a:close/>
                <a:moveTo>
                  <a:pt x="238443" y="112506"/>
                </a:moveTo>
                <a:lnTo>
                  <a:pt x="73564" y="223718"/>
                </a:lnTo>
                <a:lnTo>
                  <a:pt x="72498" y="236805"/>
                </a:lnTo>
                <a:lnTo>
                  <a:pt x="145875" y="345591"/>
                </a:lnTo>
                <a:lnTo>
                  <a:pt x="157261" y="347804"/>
                </a:lnTo>
                <a:lnTo>
                  <a:pt x="211654" y="311115"/>
                </a:lnTo>
                <a:lnTo>
                  <a:pt x="250636" y="368908"/>
                </a:lnTo>
                <a:lnTo>
                  <a:pt x="262020" y="371120"/>
                </a:lnTo>
                <a:lnTo>
                  <a:pt x="299415" y="345897"/>
                </a:lnTo>
                <a:lnTo>
                  <a:pt x="322346" y="379893"/>
                </a:lnTo>
                <a:lnTo>
                  <a:pt x="337684" y="376967"/>
                </a:lnTo>
                <a:lnTo>
                  <a:pt x="350409" y="311502"/>
                </a:lnTo>
                <a:lnTo>
                  <a:pt x="428599" y="258762"/>
                </a:lnTo>
                <a:lnTo>
                  <a:pt x="430813" y="247377"/>
                </a:lnTo>
                <a:lnTo>
                  <a:pt x="429112" y="248523"/>
                </a:lnTo>
                <a:lnTo>
                  <a:pt x="354588" y="138037"/>
                </a:lnTo>
                <a:lnTo>
                  <a:pt x="343203" y="135824"/>
                </a:lnTo>
                <a:lnTo>
                  <a:pt x="288810" y="172512"/>
                </a:lnTo>
                <a:lnTo>
                  <a:pt x="249829" y="114721"/>
                </a:lnTo>
                <a:close/>
                <a:moveTo>
                  <a:pt x="256222" y="1"/>
                </a:moveTo>
                <a:cubicBezTo>
                  <a:pt x="338507" y="72"/>
                  <a:pt x="419311" y="39664"/>
                  <a:pt x="468754" y="112966"/>
                </a:cubicBezTo>
                <a:cubicBezTo>
                  <a:pt x="547864" y="230252"/>
                  <a:pt x="516881" y="389646"/>
                  <a:pt x="399596" y="468755"/>
                </a:cubicBezTo>
                <a:cubicBezTo>
                  <a:pt x="282311" y="547865"/>
                  <a:pt x="122918" y="516882"/>
                  <a:pt x="43808" y="399597"/>
                </a:cubicBezTo>
                <a:cubicBezTo>
                  <a:pt x="-35302" y="282312"/>
                  <a:pt x="-4319" y="122919"/>
                  <a:pt x="112966" y="43809"/>
                </a:cubicBezTo>
                <a:cubicBezTo>
                  <a:pt x="156948" y="14143"/>
                  <a:pt x="206851" y="-42"/>
                  <a:pt x="256222" y="1"/>
                </a:cubicBezTo>
                <a:close/>
              </a:path>
            </a:pathLst>
          </a:custGeom>
          <a:solidFill>
            <a:schemeClr val="accent1"/>
          </a:solidFill>
        </p:spPr>
        <p:txBody>
          <a:bodyPr wrap="square">
            <a:noAutofit/>
          </a:bodyPr>
          <a:lstStyle>
            <a:lvl1pPr>
              <a:defRPr/>
            </a:lvl1pPr>
          </a:lstStyle>
          <a:p>
            <a:pPr lvl="0"/>
            <a:r>
              <a:rPr lang="en-US" dirty="0"/>
              <a:t> </a:t>
            </a:r>
            <a:endParaRPr lang="en-GB" dirty="0"/>
          </a:p>
        </p:txBody>
      </p:sp>
      <p:sp>
        <p:nvSpPr>
          <p:cNvPr id="133" name="Text Placeholder 132">
            <a:extLst>
              <a:ext uri="{FF2B5EF4-FFF2-40B4-BE49-F238E27FC236}">
                <a16:creationId xmlns:a16="http://schemas.microsoft.com/office/drawing/2014/main" id="{A1FF90A9-09A5-430D-B7A5-FAB545663416}"/>
              </a:ext>
            </a:extLst>
          </p:cNvPr>
          <p:cNvSpPr>
            <a:spLocks noGrp="1"/>
          </p:cNvSpPr>
          <p:nvPr>
            <p:ph type="body" sz="quarter" idx="23" hasCustomPrompt="1"/>
          </p:nvPr>
        </p:nvSpPr>
        <p:spPr>
          <a:xfrm>
            <a:off x="6804340" y="3410161"/>
            <a:ext cx="820420" cy="820420"/>
          </a:xfrm>
          <a:custGeom>
            <a:avLst/>
            <a:gdLst>
              <a:gd name="connsiteX0" fmla="*/ 397083 w 820420"/>
              <a:gd name="connsiteY0" fmla="*/ 328168 h 820420"/>
              <a:gd name="connsiteX1" fmla="*/ 479125 w 820420"/>
              <a:gd name="connsiteY1" fmla="*/ 410210 h 820420"/>
              <a:gd name="connsiteX2" fmla="*/ 397083 w 820420"/>
              <a:gd name="connsiteY2" fmla="*/ 492252 h 820420"/>
              <a:gd name="connsiteX3" fmla="*/ 315041 w 820420"/>
              <a:gd name="connsiteY3" fmla="*/ 410210 h 820420"/>
              <a:gd name="connsiteX4" fmla="*/ 397083 w 820420"/>
              <a:gd name="connsiteY4" fmla="*/ 328168 h 820420"/>
              <a:gd name="connsiteX5" fmla="*/ 412262 w 820420"/>
              <a:gd name="connsiteY5" fmla="*/ 203259 h 820420"/>
              <a:gd name="connsiteX6" fmla="*/ 328168 w 820420"/>
              <a:gd name="connsiteY6" fmla="*/ 219873 h 820420"/>
              <a:gd name="connsiteX7" fmla="*/ 210028 w 820420"/>
              <a:gd name="connsiteY7" fmla="*/ 338013 h 820420"/>
              <a:gd name="connsiteX8" fmla="*/ 269098 w 820420"/>
              <a:gd name="connsiteY8" fmla="*/ 561168 h 820420"/>
              <a:gd name="connsiteX9" fmla="*/ 400365 w 820420"/>
              <a:gd name="connsiteY9" fmla="*/ 613675 h 820420"/>
              <a:gd name="connsiteX10" fmla="*/ 406929 w 820420"/>
              <a:gd name="connsiteY10" fmla="*/ 613675 h 820420"/>
              <a:gd name="connsiteX11" fmla="*/ 525069 w 820420"/>
              <a:gd name="connsiteY11" fmla="*/ 574294 h 820420"/>
              <a:gd name="connsiteX12" fmla="*/ 534914 w 820420"/>
              <a:gd name="connsiteY12" fmla="*/ 564449 h 820420"/>
              <a:gd name="connsiteX13" fmla="*/ 515224 w 820420"/>
              <a:gd name="connsiteY13" fmla="*/ 541478 h 820420"/>
              <a:gd name="connsiteX14" fmla="*/ 505379 w 820420"/>
              <a:gd name="connsiteY14" fmla="*/ 551323 h 820420"/>
              <a:gd name="connsiteX15" fmla="*/ 400365 w 820420"/>
              <a:gd name="connsiteY15" fmla="*/ 580858 h 820420"/>
              <a:gd name="connsiteX16" fmla="*/ 288788 w 820420"/>
              <a:gd name="connsiteY16" fmla="*/ 538196 h 820420"/>
              <a:gd name="connsiteX17" fmla="*/ 236281 w 820420"/>
              <a:gd name="connsiteY17" fmla="*/ 347858 h 820420"/>
              <a:gd name="connsiteX18" fmla="*/ 331450 w 820420"/>
              <a:gd name="connsiteY18" fmla="*/ 246126 h 820420"/>
              <a:gd name="connsiteX19" fmla="*/ 515224 w 820420"/>
              <a:gd name="connsiteY19" fmla="*/ 272380 h 820420"/>
              <a:gd name="connsiteX20" fmla="*/ 580858 w 820420"/>
              <a:gd name="connsiteY20" fmla="*/ 400365 h 820420"/>
              <a:gd name="connsiteX21" fmla="*/ 561168 w 820420"/>
              <a:gd name="connsiteY21" fmla="*/ 472562 h 820420"/>
              <a:gd name="connsiteX22" fmla="*/ 541478 w 820420"/>
              <a:gd name="connsiteY22" fmla="*/ 479126 h 820420"/>
              <a:gd name="connsiteX23" fmla="*/ 538196 w 820420"/>
              <a:gd name="connsiteY23" fmla="*/ 479126 h 820420"/>
              <a:gd name="connsiteX24" fmla="*/ 518506 w 820420"/>
              <a:gd name="connsiteY24" fmla="*/ 472562 h 820420"/>
              <a:gd name="connsiteX25" fmla="*/ 508661 w 820420"/>
              <a:gd name="connsiteY25" fmla="*/ 433182 h 820420"/>
              <a:gd name="connsiteX26" fmla="*/ 508661 w 820420"/>
              <a:gd name="connsiteY26" fmla="*/ 308478 h 820420"/>
              <a:gd name="connsiteX27" fmla="*/ 479126 w 820420"/>
              <a:gd name="connsiteY27" fmla="*/ 308478 h 820420"/>
              <a:gd name="connsiteX28" fmla="*/ 479126 w 820420"/>
              <a:gd name="connsiteY28" fmla="*/ 341295 h 820420"/>
              <a:gd name="connsiteX29" fmla="*/ 393802 w 820420"/>
              <a:gd name="connsiteY29" fmla="*/ 298633 h 820420"/>
              <a:gd name="connsiteX30" fmla="*/ 282225 w 820420"/>
              <a:gd name="connsiteY30" fmla="*/ 410210 h 820420"/>
              <a:gd name="connsiteX31" fmla="*/ 393802 w 820420"/>
              <a:gd name="connsiteY31" fmla="*/ 521787 h 820420"/>
              <a:gd name="connsiteX32" fmla="*/ 485689 w 820420"/>
              <a:gd name="connsiteY32" fmla="*/ 472562 h 820420"/>
              <a:gd name="connsiteX33" fmla="*/ 498816 w 820420"/>
              <a:gd name="connsiteY33" fmla="*/ 492252 h 820420"/>
              <a:gd name="connsiteX34" fmla="*/ 541478 w 820420"/>
              <a:gd name="connsiteY34" fmla="*/ 508661 h 820420"/>
              <a:gd name="connsiteX35" fmla="*/ 584139 w 820420"/>
              <a:gd name="connsiteY35" fmla="*/ 495534 h 820420"/>
              <a:gd name="connsiteX36" fmla="*/ 616956 w 820420"/>
              <a:gd name="connsiteY36" fmla="*/ 400365 h 820420"/>
              <a:gd name="connsiteX37" fmla="*/ 541478 w 820420"/>
              <a:gd name="connsiteY37" fmla="*/ 249408 h 820420"/>
              <a:gd name="connsiteX38" fmla="*/ 412262 w 820420"/>
              <a:gd name="connsiteY38" fmla="*/ 203259 h 820420"/>
              <a:gd name="connsiteX39" fmla="*/ 410210 w 820420"/>
              <a:gd name="connsiteY39" fmla="*/ 0 h 820420"/>
              <a:gd name="connsiteX40" fmla="*/ 820420 w 820420"/>
              <a:gd name="connsiteY40" fmla="*/ 410210 h 820420"/>
              <a:gd name="connsiteX41" fmla="*/ 410210 w 820420"/>
              <a:gd name="connsiteY41" fmla="*/ 820420 h 820420"/>
              <a:gd name="connsiteX42" fmla="*/ 0 w 820420"/>
              <a:gd name="connsiteY42" fmla="*/ 410210 h 820420"/>
              <a:gd name="connsiteX43" fmla="*/ 410210 w 820420"/>
              <a:gd name="connsiteY43" fmla="*/ 0 h 82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20420" h="820420">
                <a:moveTo>
                  <a:pt x="397083" y="328168"/>
                </a:moveTo>
                <a:cubicBezTo>
                  <a:pt x="443027" y="328168"/>
                  <a:pt x="479125" y="364267"/>
                  <a:pt x="479125" y="410210"/>
                </a:cubicBezTo>
                <a:cubicBezTo>
                  <a:pt x="479125" y="456154"/>
                  <a:pt x="443027" y="492252"/>
                  <a:pt x="397083" y="492252"/>
                </a:cubicBezTo>
                <a:cubicBezTo>
                  <a:pt x="351140" y="492252"/>
                  <a:pt x="315041" y="456154"/>
                  <a:pt x="315041" y="410210"/>
                </a:cubicBezTo>
                <a:cubicBezTo>
                  <a:pt x="315041" y="364267"/>
                  <a:pt x="351140" y="328168"/>
                  <a:pt x="397083" y="328168"/>
                </a:cubicBezTo>
                <a:close/>
                <a:moveTo>
                  <a:pt x="412262" y="203259"/>
                </a:moveTo>
                <a:cubicBezTo>
                  <a:pt x="386829" y="203054"/>
                  <a:pt x="358524" y="207567"/>
                  <a:pt x="328168" y="219873"/>
                </a:cubicBezTo>
                <a:cubicBezTo>
                  <a:pt x="324887" y="223155"/>
                  <a:pt x="239563" y="259253"/>
                  <a:pt x="210028" y="338013"/>
                </a:cubicBezTo>
                <a:cubicBezTo>
                  <a:pt x="206746" y="351140"/>
                  <a:pt x="167366" y="469281"/>
                  <a:pt x="269098" y="561168"/>
                </a:cubicBezTo>
                <a:cubicBezTo>
                  <a:pt x="272380" y="564449"/>
                  <a:pt x="321605" y="610393"/>
                  <a:pt x="400365" y="613675"/>
                </a:cubicBezTo>
                <a:cubicBezTo>
                  <a:pt x="400365" y="613675"/>
                  <a:pt x="403647" y="613675"/>
                  <a:pt x="406929" y="613675"/>
                </a:cubicBezTo>
                <a:cubicBezTo>
                  <a:pt x="426619" y="613675"/>
                  <a:pt x="485689" y="610393"/>
                  <a:pt x="525069" y="574294"/>
                </a:cubicBezTo>
                <a:lnTo>
                  <a:pt x="534914" y="564449"/>
                </a:lnTo>
                <a:lnTo>
                  <a:pt x="515224" y="541478"/>
                </a:lnTo>
                <a:lnTo>
                  <a:pt x="505379" y="551323"/>
                </a:lnTo>
                <a:cubicBezTo>
                  <a:pt x="465999" y="584139"/>
                  <a:pt x="400365" y="580858"/>
                  <a:pt x="400365" y="580858"/>
                </a:cubicBezTo>
                <a:cubicBezTo>
                  <a:pt x="334732" y="580858"/>
                  <a:pt x="288788" y="538196"/>
                  <a:pt x="288788" y="538196"/>
                </a:cubicBezTo>
                <a:cubicBezTo>
                  <a:pt x="193619" y="459436"/>
                  <a:pt x="233000" y="351140"/>
                  <a:pt x="236281" y="347858"/>
                </a:cubicBezTo>
                <a:cubicBezTo>
                  <a:pt x="255971" y="278943"/>
                  <a:pt x="331450" y="246126"/>
                  <a:pt x="331450" y="246126"/>
                </a:cubicBezTo>
                <a:cubicBezTo>
                  <a:pt x="436464" y="203465"/>
                  <a:pt x="511942" y="269098"/>
                  <a:pt x="515224" y="272380"/>
                </a:cubicBezTo>
                <a:cubicBezTo>
                  <a:pt x="580858" y="328168"/>
                  <a:pt x="580858" y="400365"/>
                  <a:pt x="580858" y="400365"/>
                </a:cubicBezTo>
                <a:cubicBezTo>
                  <a:pt x="580858" y="446309"/>
                  <a:pt x="571013" y="465999"/>
                  <a:pt x="561168" y="472562"/>
                </a:cubicBezTo>
                <a:cubicBezTo>
                  <a:pt x="551323" y="479126"/>
                  <a:pt x="541478" y="479126"/>
                  <a:pt x="541478" y="479126"/>
                </a:cubicBezTo>
                <a:lnTo>
                  <a:pt x="538196" y="479126"/>
                </a:lnTo>
                <a:cubicBezTo>
                  <a:pt x="531633" y="479126"/>
                  <a:pt x="525069" y="479126"/>
                  <a:pt x="518506" y="472562"/>
                </a:cubicBezTo>
                <a:cubicBezTo>
                  <a:pt x="508661" y="462717"/>
                  <a:pt x="508661" y="439745"/>
                  <a:pt x="508661" y="433182"/>
                </a:cubicBezTo>
                <a:lnTo>
                  <a:pt x="508661" y="308478"/>
                </a:lnTo>
                <a:lnTo>
                  <a:pt x="479126" y="308478"/>
                </a:lnTo>
                <a:lnTo>
                  <a:pt x="479126" y="341295"/>
                </a:lnTo>
                <a:cubicBezTo>
                  <a:pt x="459436" y="315042"/>
                  <a:pt x="429900" y="298633"/>
                  <a:pt x="393802" y="298633"/>
                </a:cubicBezTo>
                <a:cubicBezTo>
                  <a:pt x="331450" y="298633"/>
                  <a:pt x="282225" y="347858"/>
                  <a:pt x="282225" y="410210"/>
                </a:cubicBezTo>
                <a:cubicBezTo>
                  <a:pt x="282225" y="472562"/>
                  <a:pt x="331450" y="521787"/>
                  <a:pt x="393802" y="521787"/>
                </a:cubicBezTo>
                <a:cubicBezTo>
                  <a:pt x="433182" y="521787"/>
                  <a:pt x="465999" y="502097"/>
                  <a:pt x="485689" y="472562"/>
                </a:cubicBezTo>
                <a:cubicBezTo>
                  <a:pt x="488971" y="479126"/>
                  <a:pt x="492252" y="485689"/>
                  <a:pt x="498816" y="492252"/>
                </a:cubicBezTo>
                <a:cubicBezTo>
                  <a:pt x="511942" y="502097"/>
                  <a:pt x="525069" y="508661"/>
                  <a:pt x="541478" y="508661"/>
                </a:cubicBezTo>
                <a:cubicBezTo>
                  <a:pt x="548041" y="508661"/>
                  <a:pt x="567731" y="508661"/>
                  <a:pt x="584139" y="495534"/>
                </a:cubicBezTo>
                <a:cubicBezTo>
                  <a:pt x="603829" y="479126"/>
                  <a:pt x="616956" y="446309"/>
                  <a:pt x="616956" y="400365"/>
                </a:cubicBezTo>
                <a:cubicBezTo>
                  <a:pt x="616956" y="397084"/>
                  <a:pt x="616956" y="315042"/>
                  <a:pt x="541478" y="249408"/>
                </a:cubicBezTo>
                <a:cubicBezTo>
                  <a:pt x="539017" y="246947"/>
                  <a:pt x="488561" y="203875"/>
                  <a:pt x="412262" y="203259"/>
                </a:cubicBezTo>
                <a:close/>
                <a:moveTo>
                  <a:pt x="410210" y="0"/>
                </a:moveTo>
                <a:cubicBezTo>
                  <a:pt x="636646" y="0"/>
                  <a:pt x="820420" y="183774"/>
                  <a:pt x="820420" y="410210"/>
                </a:cubicBezTo>
                <a:cubicBezTo>
                  <a:pt x="820420" y="636646"/>
                  <a:pt x="636646" y="820420"/>
                  <a:pt x="410210" y="820420"/>
                </a:cubicBezTo>
                <a:cubicBezTo>
                  <a:pt x="183774" y="820420"/>
                  <a:pt x="0" y="636646"/>
                  <a:pt x="0" y="410210"/>
                </a:cubicBezTo>
                <a:cubicBezTo>
                  <a:pt x="0" y="183774"/>
                  <a:pt x="183774" y="0"/>
                  <a:pt x="410210" y="0"/>
                </a:cubicBezTo>
                <a:close/>
              </a:path>
            </a:pathLst>
          </a:custGeom>
          <a:solidFill>
            <a:schemeClr val="accent1"/>
          </a:solidFill>
        </p:spPr>
        <p:txBody>
          <a:bodyPr wrap="square">
            <a:noAutofit/>
          </a:bodyPr>
          <a:lstStyle>
            <a:lvl1pPr>
              <a:defRPr/>
            </a:lvl1pPr>
          </a:lstStyle>
          <a:p>
            <a:pPr lvl="0"/>
            <a:r>
              <a:rPr lang="en-US" dirty="0"/>
              <a:t> </a:t>
            </a:r>
            <a:endParaRPr lang="en-GB" dirty="0"/>
          </a:p>
        </p:txBody>
      </p:sp>
      <p:sp>
        <p:nvSpPr>
          <p:cNvPr id="137" name="Text Placeholder 136">
            <a:extLst>
              <a:ext uri="{FF2B5EF4-FFF2-40B4-BE49-F238E27FC236}">
                <a16:creationId xmlns:a16="http://schemas.microsoft.com/office/drawing/2014/main" id="{1D2B44C2-226B-448D-AC0D-F0FB6F7EA728}"/>
              </a:ext>
            </a:extLst>
          </p:cNvPr>
          <p:cNvSpPr>
            <a:spLocks noGrp="1"/>
          </p:cNvSpPr>
          <p:nvPr>
            <p:ph type="body" sz="quarter" idx="24" hasCustomPrompt="1"/>
          </p:nvPr>
        </p:nvSpPr>
        <p:spPr>
          <a:xfrm rot="20659639">
            <a:off x="8313733" y="335915"/>
            <a:ext cx="1010922" cy="1010922"/>
          </a:xfrm>
          <a:custGeom>
            <a:avLst/>
            <a:gdLst>
              <a:gd name="connsiteX0" fmla="*/ 622728 w 1010922"/>
              <a:gd name="connsiteY0" fmla="*/ 343714 h 1010922"/>
              <a:gd name="connsiteX1" fmla="*/ 594422 w 1010922"/>
              <a:gd name="connsiteY1" fmla="*/ 372020 h 1010922"/>
              <a:gd name="connsiteX2" fmla="*/ 606554 w 1010922"/>
              <a:gd name="connsiteY2" fmla="*/ 396282 h 1010922"/>
              <a:gd name="connsiteX3" fmla="*/ 606554 w 1010922"/>
              <a:gd name="connsiteY3" fmla="*/ 553986 h 1010922"/>
              <a:gd name="connsiteX4" fmla="*/ 246665 w 1010922"/>
              <a:gd name="connsiteY4" fmla="*/ 553986 h 1010922"/>
              <a:gd name="connsiteX5" fmla="*/ 230490 w 1010922"/>
              <a:gd name="connsiteY5" fmla="*/ 570160 h 1010922"/>
              <a:gd name="connsiteX6" fmla="*/ 230490 w 1010922"/>
              <a:gd name="connsiteY6" fmla="*/ 687427 h 1010922"/>
              <a:gd name="connsiteX7" fmla="*/ 250709 w 1010922"/>
              <a:gd name="connsiteY7" fmla="*/ 703602 h 1010922"/>
              <a:gd name="connsiteX8" fmla="*/ 727864 w 1010922"/>
              <a:gd name="connsiteY8" fmla="*/ 703602 h 1010922"/>
              <a:gd name="connsiteX9" fmla="*/ 748083 w 1010922"/>
              <a:gd name="connsiteY9" fmla="*/ 687427 h 1010922"/>
              <a:gd name="connsiteX10" fmla="*/ 744039 w 1010922"/>
              <a:gd name="connsiteY10" fmla="*/ 687427 h 1010922"/>
              <a:gd name="connsiteX11" fmla="*/ 744039 w 1010922"/>
              <a:gd name="connsiteY11" fmla="*/ 570160 h 1010922"/>
              <a:gd name="connsiteX12" fmla="*/ 727864 w 1010922"/>
              <a:gd name="connsiteY12" fmla="*/ 553986 h 1010922"/>
              <a:gd name="connsiteX13" fmla="*/ 638903 w 1010922"/>
              <a:gd name="connsiteY13" fmla="*/ 553986 h 1010922"/>
              <a:gd name="connsiteX14" fmla="*/ 638903 w 1010922"/>
              <a:gd name="connsiteY14" fmla="*/ 396282 h 1010922"/>
              <a:gd name="connsiteX15" fmla="*/ 651034 w 1010922"/>
              <a:gd name="connsiteY15" fmla="*/ 372020 h 1010922"/>
              <a:gd name="connsiteX16" fmla="*/ 622728 w 1010922"/>
              <a:gd name="connsiteY16" fmla="*/ 343714 h 1010922"/>
              <a:gd name="connsiteX17" fmla="*/ 707646 w 1010922"/>
              <a:gd name="connsiteY17" fmla="*/ 299233 h 1010922"/>
              <a:gd name="connsiteX18" fmla="*/ 683384 w 1010922"/>
              <a:gd name="connsiteY18" fmla="*/ 323495 h 1010922"/>
              <a:gd name="connsiteX19" fmla="*/ 691471 w 1010922"/>
              <a:gd name="connsiteY19" fmla="*/ 335626 h 1010922"/>
              <a:gd name="connsiteX20" fmla="*/ 691471 w 1010922"/>
              <a:gd name="connsiteY20" fmla="*/ 424588 h 1010922"/>
              <a:gd name="connsiteX21" fmla="*/ 679340 w 1010922"/>
              <a:gd name="connsiteY21" fmla="*/ 436719 h 1010922"/>
              <a:gd name="connsiteX22" fmla="*/ 707646 w 1010922"/>
              <a:gd name="connsiteY22" fmla="*/ 460981 h 1010922"/>
              <a:gd name="connsiteX23" fmla="*/ 719777 w 1010922"/>
              <a:gd name="connsiteY23" fmla="*/ 448850 h 1010922"/>
              <a:gd name="connsiteX24" fmla="*/ 719777 w 1010922"/>
              <a:gd name="connsiteY24" fmla="*/ 311364 h 1010922"/>
              <a:gd name="connsiteX25" fmla="*/ 545898 w 1010922"/>
              <a:gd name="connsiteY25" fmla="*/ 299233 h 1010922"/>
              <a:gd name="connsiteX26" fmla="*/ 533767 w 1010922"/>
              <a:gd name="connsiteY26" fmla="*/ 311364 h 1010922"/>
              <a:gd name="connsiteX27" fmla="*/ 533767 w 1010922"/>
              <a:gd name="connsiteY27" fmla="*/ 448850 h 1010922"/>
              <a:gd name="connsiteX28" fmla="*/ 545898 w 1010922"/>
              <a:gd name="connsiteY28" fmla="*/ 460981 h 1010922"/>
              <a:gd name="connsiteX29" fmla="*/ 570160 w 1010922"/>
              <a:gd name="connsiteY29" fmla="*/ 436719 h 1010922"/>
              <a:gd name="connsiteX30" fmla="*/ 558029 w 1010922"/>
              <a:gd name="connsiteY30" fmla="*/ 424588 h 1010922"/>
              <a:gd name="connsiteX31" fmla="*/ 558029 w 1010922"/>
              <a:gd name="connsiteY31" fmla="*/ 335626 h 1010922"/>
              <a:gd name="connsiteX32" fmla="*/ 570160 w 1010922"/>
              <a:gd name="connsiteY32" fmla="*/ 323495 h 1010922"/>
              <a:gd name="connsiteX33" fmla="*/ 497374 w 1010922"/>
              <a:gd name="connsiteY33" fmla="*/ 266884 h 1010922"/>
              <a:gd name="connsiteX34" fmla="*/ 485243 w 1010922"/>
              <a:gd name="connsiteY34" fmla="*/ 279015 h 1010922"/>
              <a:gd name="connsiteX35" fmla="*/ 485243 w 1010922"/>
              <a:gd name="connsiteY35" fmla="*/ 481199 h 1010922"/>
              <a:gd name="connsiteX36" fmla="*/ 501418 w 1010922"/>
              <a:gd name="connsiteY36" fmla="*/ 497374 h 1010922"/>
              <a:gd name="connsiteX37" fmla="*/ 525680 w 1010922"/>
              <a:gd name="connsiteY37" fmla="*/ 473112 h 1010922"/>
              <a:gd name="connsiteX38" fmla="*/ 513549 w 1010922"/>
              <a:gd name="connsiteY38" fmla="*/ 460981 h 1010922"/>
              <a:gd name="connsiteX39" fmla="*/ 513549 w 1010922"/>
              <a:gd name="connsiteY39" fmla="*/ 303277 h 1010922"/>
              <a:gd name="connsiteX40" fmla="*/ 525680 w 1010922"/>
              <a:gd name="connsiteY40" fmla="*/ 291146 h 1010922"/>
              <a:gd name="connsiteX41" fmla="*/ 752126 w 1010922"/>
              <a:gd name="connsiteY41" fmla="*/ 262840 h 1010922"/>
              <a:gd name="connsiteX42" fmla="*/ 727864 w 1010922"/>
              <a:gd name="connsiteY42" fmla="*/ 287102 h 1010922"/>
              <a:gd name="connsiteX43" fmla="*/ 739995 w 1010922"/>
              <a:gd name="connsiteY43" fmla="*/ 299233 h 1010922"/>
              <a:gd name="connsiteX44" fmla="*/ 739995 w 1010922"/>
              <a:gd name="connsiteY44" fmla="*/ 456937 h 1010922"/>
              <a:gd name="connsiteX45" fmla="*/ 727864 w 1010922"/>
              <a:gd name="connsiteY45" fmla="*/ 469068 h 1010922"/>
              <a:gd name="connsiteX46" fmla="*/ 756170 w 1010922"/>
              <a:gd name="connsiteY46" fmla="*/ 493330 h 1010922"/>
              <a:gd name="connsiteX47" fmla="*/ 768301 w 1010922"/>
              <a:gd name="connsiteY47" fmla="*/ 481199 h 1010922"/>
              <a:gd name="connsiteX48" fmla="*/ 768301 w 1010922"/>
              <a:gd name="connsiteY48" fmla="*/ 279015 h 1010922"/>
              <a:gd name="connsiteX49" fmla="*/ 505461 w 1010922"/>
              <a:gd name="connsiteY49" fmla="*/ 0 h 1010922"/>
              <a:gd name="connsiteX50" fmla="*/ 1010922 w 1010922"/>
              <a:gd name="connsiteY50" fmla="*/ 505461 h 1010922"/>
              <a:gd name="connsiteX51" fmla="*/ 505461 w 1010922"/>
              <a:gd name="connsiteY51" fmla="*/ 1010922 h 1010922"/>
              <a:gd name="connsiteX52" fmla="*/ 0 w 1010922"/>
              <a:gd name="connsiteY52" fmla="*/ 505461 h 1010922"/>
              <a:gd name="connsiteX53" fmla="*/ 505461 w 1010922"/>
              <a:gd name="connsiteY53" fmla="*/ 0 h 10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10922" h="1010922">
                <a:moveTo>
                  <a:pt x="622728" y="343714"/>
                </a:moveTo>
                <a:cubicBezTo>
                  <a:pt x="606554" y="343714"/>
                  <a:pt x="594422" y="355845"/>
                  <a:pt x="594422" y="372020"/>
                </a:cubicBezTo>
                <a:cubicBezTo>
                  <a:pt x="594422" y="384151"/>
                  <a:pt x="598466" y="392238"/>
                  <a:pt x="606554" y="396282"/>
                </a:cubicBezTo>
                <a:lnTo>
                  <a:pt x="606554" y="553986"/>
                </a:lnTo>
                <a:lnTo>
                  <a:pt x="246665" y="553986"/>
                </a:lnTo>
                <a:lnTo>
                  <a:pt x="230490" y="570160"/>
                </a:lnTo>
                <a:lnTo>
                  <a:pt x="230490" y="687427"/>
                </a:lnTo>
                <a:lnTo>
                  <a:pt x="250709" y="703602"/>
                </a:lnTo>
                <a:lnTo>
                  <a:pt x="727864" y="703602"/>
                </a:lnTo>
                <a:lnTo>
                  <a:pt x="748083" y="687427"/>
                </a:lnTo>
                <a:lnTo>
                  <a:pt x="744039" y="687427"/>
                </a:lnTo>
                <a:lnTo>
                  <a:pt x="744039" y="570160"/>
                </a:lnTo>
                <a:lnTo>
                  <a:pt x="727864" y="553986"/>
                </a:lnTo>
                <a:lnTo>
                  <a:pt x="638903" y="553986"/>
                </a:lnTo>
                <a:lnTo>
                  <a:pt x="638903" y="396282"/>
                </a:lnTo>
                <a:cubicBezTo>
                  <a:pt x="646990" y="388194"/>
                  <a:pt x="651034" y="380107"/>
                  <a:pt x="651034" y="372020"/>
                </a:cubicBezTo>
                <a:cubicBezTo>
                  <a:pt x="651034" y="355845"/>
                  <a:pt x="638903" y="343714"/>
                  <a:pt x="622728" y="343714"/>
                </a:cubicBezTo>
                <a:close/>
                <a:moveTo>
                  <a:pt x="707646" y="299233"/>
                </a:moveTo>
                <a:lnTo>
                  <a:pt x="683384" y="323495"/>
                </a:lnTo>
                <a:lnTo>
                  <a:pt x="691471" y="335626"/>
                </a:lnTo>
                <a:cubicBezTo>
                  <a:pt x="691471" y="335626"/>
                  <a:pt x="731908" y="380107"/>
                  <a:pt x="691471" y="424588"/>
                </a:cubicBezTo>
                <a:lnTo>
                  <a:pt x="679340" y="436719"/>
                </a:lnTo>
                <a:lnTo>
                  <a:pt x="707646" y="460981"/>
                </a:lnTo>
                <a:lnTo>
                  <a:pt x="719777" y="448850"/>
                </a:lnTo>
                <a:cubicBezTo>
                  <a:pt x="768301" y="392238"/>
                  <a:pt x="739995" y="335626"/>
                  <a:pt x="719777" y="311364"/>
                </a:cubicBezTo>
                <a:close/>
                <a:moveTo>
                  <a:pt x="545898" y="299233"/>
                </a:moveTo>
                <a:lnTo>
                  <a:pt x="533767" y="311364"/>
                </a:lnTo>
                <a:cubicBezTo>
                  <a:pt x="485243" y="367976"/>
                  <a:pt x="513549" y="424588"/>
                  <a:pt x="533767" y="448850"/>
                </a:cubicBezTo>
                <a:lnTo>
                  <a:pt x="545898" y="460981"/>
                </a:lnTo>
                <a:lnTo>
                  <a:pt x="570160" y="436719"/>
                </a:lnTo>
                <a:lnTo>
                  <a:pt x="558029" y="424588"/>
                </a:lnTo>
                <a:cubicBezTo>
                  <a:pt x="553986" y="420544"/>
                  <a:pt x="517592" y="380107"/>
                  <a:pt x="558029" y="335626"/>
                </a:cubicBezTo>
                <a:lnTo>
                  <a:pt x="570160" y="323495"/>
                </a:lnTo>
                <a:close/>
                <a:moveTo>
                  <a:pt x="497374" y="266884"/>
                </a:moveTo>
                <a:lnTo>
                  <a:pt x="485243" y="279015"/>
                </a:lnTo>
                <a:cubicBezTo>
                  <a:pt x="412456" y="359889"/>
                  <a:pt x="452893" y="448850"/>
                  <a:pt x="485243" y="481199"/>
                </a:cubicBezTo>
                <a:lnTo>
                  <a:pt x="501418" y="497374"/>
                </a:lnTo>
                <a:lnTo>
                  <a:pt x="525680" y="473112"/>
                </a:lnTo>
                <a:lnTo>
                  <a:pt x="513549" y="460981"/>
                </a:lnTo>
                <a:cubicBezTo>
                  <a:pt x="509505" y="456937"/>
                  <a:pt x="444806" y="380107"/>
                  <a:pt x="513549" y="303277"/>
                </a:cubicBezTo>
                <a:lnTo>
                  <a:pt x="525680" y="291146"/>
                </a:lnTo>
                <a:close/>
                <a:moveTo>
                  <a:pt x="752126" y="262840"/>
                </a:moveTo>
                <a:lnTo>
                  <a:pt x="727864" y="287102"/>
                </a:lnTo>
                <a:lnTo>
                  <a:pt x="739995" y="299233"/>
                </a:lnTo>
                <a:cubicBezTo>
                  <a:pt x="744039" y="303277"/>
                  <a:pt x="808738" y="380107"/>
                  <a:pt x="739995" y="456937"/>
                </a:cubicBezTo>
                <a:lnTo>
                  <a:pt x="727864" y="469068"/>
                </a:lnTo>
                <a:lnTo>
                  <a:pt x="756170" y="493330"/>
                </a:lnTo>
                <a:lnTo>
                  <a:pt x="768301" y="481199"/>
                </a:lnTo>
                <a:cubicBezTo>
                  <a:pt x="841087" y="400325"/>
                  <a:pt x="800650" y="315408"/>
                  <a:pt x="768301" y="279015"/>
                </a:cubicBezTo>
                <a:close/>
                <a:moveTo>
                  <a:pt x="505461" y="0"/>
                </a:moveTo>
                <a:cubicBezTo>
                  <a:pt x="784476" y="0"/>
                  <a:pt x="1010922" y="226447"/>
                  <a:pt x="1010922" y="505461"/>
                </a:cubicBezTo>
                <a:cubicBezTo>
                  <a:pt x="1010922" y="784476"/>
                  <a:pt x="784476" y="1010922"/>
                  <a:pt x="505461" y="1010922"/>
                </a:cubicBezTo>
                <a:cubicBezTo>
                  <a:pt x="226447" y="1010922"/>
                  <a:pt x="0" y="784476"/>
                  <a:pt x="0" y="505461"/>
                </a:cubicBezTo>
                <a:cubicBezTo>
                  <a:pt x="0" y="226447"/>
                  <a:pt x="226447" y="0"/>
                  <a:pt x="505461" y="0"/>
                </a:cubicBezTo>
                <a:close/>
              </a:path>
            </a:pathLst>
          </a:custGeom>
          <a:solidFill>
            <a:schemeClr val="accent1"/>
          </a:solidFill>
        </p:spPr>
        <p:txBody>
          <a:bodyPr wrap="square">
            <a:noAutofit/>
          </a:bodyPr>
          <a:lstStyle>
            <a:lvl1pPr>
              <a:defRPr/>
            </a:lvl1pPr>
          </a:lstStyle>
          <a:p>
            <a:pPr lvl="0"/>
            <a:r>
              <a:rPr lang="en-US" dirty="0"/>
              <a:t> </a:t>
            </a:r>
            <a:endParaRPr lang="en-GB" dirty="0"/>
          </a:p>
        </p:txBody>
      </p:sp>
      <p:sp>
        <p:nvSpPr>
          <p:cNvPr id="142" name="Text Placeholder 141">
            <a:extLst>
              <a:ext uri="{FF2B5EF4-FFF2-40B4-BE49-F238E27FC236}">
                <a16:creationId xmlns:a16="http://schemas.microsoft.com/office/drawing/2014/main" id="{789D55F5-E575-4C12-AF3B-C81A5881CEE7}"/>
              </a:ext>
            </a:extLst>
          </p:cNvPr>
          <p:cNvSpPr>
            <a:spLocks noGrp="1"/>
          </p:cNvSpPr>
          <p:nvPr>
            <p:ph type="body" sz="quarter" idx="25" hasCustomPrompt="1"/>
          </p:nvPr>
        </p:nvSpPr>
        <p:spPr>
          <a:xfrm>
            <a:off x="6041717" y="1893843"/>
            <a:ext cx="667058" cy="667058"/>
          </a:xfrm>
          <a:custGeom>
            <a:avLst/>
            <a:gdLst>
              <a:gd name="connsiteX0" fmla="*/ 272160 w 667058"/>
              <a:gd name="connsiteY0" fmla="*/ 322856 h 667058"/>
              <a:gd name="connsiteX1" fmla="*/ 320188 w 667058"/>
              <a:gd name="connsiteY1" fmla="*/ 370884 h 667058"/>
              <a:gd name="connsiteX2" fmla="*/ 272160 w 667058"/>
              <a:gd name="connsiteY2" fmla="*/ 421580 h 667058"/>
              <a:gd name="connsiteX3" fmla="*/ 224132 w 667058"/>
              <a:gd name="connsiteY3" fmla="*/ 370884 h 667058"/>
              <a:gd name="connsiteX4" fmla="*/ 272160 w 667058"/>
              <a:gd name="connsiteY4" fmla="*/ 322856 h 667058"/>
              <a:gd name="connsiteX5" fmla="*/ 360212 w 667058"/>
              <a:gd name="connsiteY5" fmla="*/ 309515 h 667058"/>
              <a:gd name="connsiteX6" fmla="*/ 360212 w 667058"/>
              <a:gd name="connsiteY6" fmla="*/ 333530 h 667058"/>
              <a:gd name="connsiteX7" fmla="*/ 466942 w 667058"/>
              <a:gd name="connsiteY7" fmla="*/ 333530 h 667058"/>
              <a:gd name="connsiteX8" fmla="*/ 466942 w 667058"/>
              <a:gd name="connsiteY8" fmla="*/ 309515 h 667058"/>
              <a:gd name="connsiteX9" fmla="*/ 272161 w 667058"/>
              <a:gd name="connsiteY9" fmla="*/ 301510 h 667058"/>
              <a:gd name="connsiteX10" fmla="*/ 200117 w 667058"/>
              <a:gd name="connsiteY10" fmla="*/ 373553 h 667058"/>
              <a:gd name="connsiteX11" fmla="*/ 272161 w 667058"/>
              <a:gd name="connsiteY11" fmla="*/ 445596 h 667058"/>
              <a:gd name="connsiteX12" fmla="*/ 344203 w 667058"/>
              <a:gd name="connsiteY12" fmla="*/ 373553 h 667058"/>
              <a:gd name="connsiteX13" fmla="*/ 272161 w 667058"/>
              <a:gd name="connsiteY13" fmla="*/ 301510 h 667058"/>
              <a:gd name="connsiteX14" fmla="*/ 181440 w 667058"/>
              <a:gd name="connsiteY14" fmla="*/ 277496 h 667058"/>
              <a:gd name="connsiteX15" fmla="*/ 485619 w 667058"/>
              <a:gd name="connsiteY15" fmla="*/ 277496 h 667058"/>
              <a:gd name="connsiteX16" fmla="*/ 485619 w 667058"/>
              <a:gd name="connsiteY16" fmla="*/ 466941 h 667058"/>
              <a:gd name="connsiteX17" fmla="*/ 181440 w 667058"/>
              <a:gd name="connsiteY17" fmla="*/ 466941 h 667058"/>
              <a:gd name="connsiteX18" fmla="*/ 488286 w 667058"/>
              <a:gd name="connsiteY18" fmla="*/ 173435 h 667058"/>
              <a:gd name="connsiteX19" fmla="*/ 213458 w 667058"/>
              <a:gd name="connsiteY19" fmla="*/ 256150 h 667058"/>
              <a:gd name="connsiteX20" fmla="*/ 168098 w 667058"/>
              <a:gd name="connsiteY20" fmla="*/ 256150 h 667058"/>
              <a:gd name="connsiteX21" fmla="*/ 157426 w 667058"/>
              <a:gd name="connsiteY21" fmla="*/ 266823 h 667058"/>
              <a:gd name="connsiteX22" fmla="*/ 157426 w 667058"/>
              <a:gd name="connsiteY22" fmla="*/ 480282 h 667058"/>
              <a:gd name="connsiteX23" fmla="*/ 168098 w 667058"/>
              <a:gd name="connsiteY23" fmla="*/ 490955 h 667058"/>
              <a:gd name="connsiteX24" fmla="*/ 498959 w 667058"/>
              <a:gd name="connsiteY24" fmla="*/ 490955 h 667058"/>
              <a:gd name="connsiteX25" fmla="*/ 509632 w 667058"/>
              <a:gd name="connsiteY25" fmla="*/ 480282 h 667058"/>
              <a:gd name="connsiteX26" fmla="*/ 509632 w 667058"/>
              <a:gd name="connsiteY26" fmla="*/ 266823 h 667058"/>
              <a:gd name="connsiteX27" fmla="*/ 498959 w 667058"/>
              <a:gd name="connsiteY27" fmla="*/ 256150 h 667058"/>
              <a:gd name="connsiteX28" fmla="*/ 293505 w 667058"/>
              <a:gd name="connsiteY28" fmla="*/ 256150 h 667058"/>
              <a:gd name="connsiteX29" fmla="*/ 496291 w 667058"/>
              <a:gd name="connsiteY29" fmla="*/ 194781 h 667058"/>
              <a:gd name="connsiteX30" fmla="*/ 333529 w 667058"/>
              <a:gd name="connsiteY30" fmla="*/ 0 h 667058"/>
              <a:gd name="connsiteX31" fmla="*/ 667058 w 667058"/>
              <a:gd name="connsiteY31" fmla="*/ 333529 h 667058"/>
              <a:gd name="connsiteX32" fmla="*/ 333529 w 667058"/>
              <a:gd name="connsiteY32" fmla="*/ 667058 h 667058"/>
              <a:gd name="connsiteX33" fmla="*/ 0 w 667058"/>
              <a:gd name="connsiteY33" fmla="*/ 333529 h 667058"/>
              <a:gd name="connsiteX34" fmla="*/ 333529 w 667058"/>
              <a:gd name="connsiteY34" fmla="*/ 0 h 66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67058" h="667058">
                <a:moveTo>
                  <a:pt x="272160" y="322856"/>
                </a:moveTo>
                <a:cubicBezTo>
                  <a:pt x="298842" y="322856"/>
                  <a:pt x="320188" y="344202"/>
                  <a:pt x="320188" y="370884"/>
                </a:cubicBezTo>
                <a:cubicBezTo>
                  <a:pt x="320188" y="400235"/>
                  <a:pt x="298842" y="421580"/>
                  <a:pt x="272160" y="421580"/>
                </a:cubicBezTo>
                <a:cubicBezTo>
                  <a:pt x="245478" y="421580"/>
                  <a:pt x="224132" y="400235"/>
                  <a:pt x="224132" y="370884"/>
                </a:cubicBezTo>
                <a:cubicBezTo>
                  <a:pt x="224132" y="344202"/>
                  <a:pt x="245478" y="322856"/>
                  <a:pt x="272160" y="322856"/>
                </a:cubicBezTo>
                <a:close/>
                <a:moveTo>
                  <a:pt x="360212" y="309515"/>
                </a:moveTo>
                <a:lnTo>
                  <a:pt x="360212" y="333530"/>
                </a:lnTo>
                <a:lnTo>
                  <a:pt x="466942" y="333530"/>
                </a:lnTo>
                <a:lnTo>
                  <a:pt x="466942" y="309515"/>
                </a:lnTo>
                <a:close/>
                <a:moveTo>
                  <a:pt x="272161" y="301510"/>
                </a:moveTo>
                <a:cubicBezTo>
                  <a:pt x="232137" y="301510"/>
                  <a:pt x="200117" y="333530"/>
                  <a:pt x="200117" y="373553"/>
                </a:cubicBezTo>
                <a:cubicBezTo>
                  <a:pt x="200117" y="413577"/>
                  <a:pt x="232137" y="445596"/>
                  <a:pt x="272161" y="445596"/>
                </a:cubicBezTo>
                <a:cubicBezTo>
                  <a:pt x="312184" y="445596"/>
                  <a:pt x="344203" y="413577"/>
                  <a:pt x="344203" y="373553"/>
                </a:cubicBezTo>
                <a:cubicBezTo>
                  <a:pt x="344203" y="333530"/>
                  <a:pt x="312184" y="301510"/>
                  <a:pt x="272161" y="301510"/>
                </a:cubicBezTo>
                <a:close/>
                <a:moveTo>
                  <a:pt x="181440" y="277496"/>
                </a:moveTo>
                <a:lnTo>
                  <a:pt x="485619" y="277496"/>
                </a:lnTo>
                <a:lnTo>
                  <a:pt x="485619" y="466941"/>
                </a:lnTo>
                <a:lnTo>
                  <a:pt x="181440" y="466941"/>
                </a:lnTo>
                <a:close/>
                <a:moveTo>
                  <a:pt x="488286" y="173435"/>
                </a:moveTo>
                <a:lnTo>
                  <a:pt x="213458" y="256150"/>
                </a:lnTo>
                <a:lnTo>
                  <a:pt x="168098" y="256150"/>
                </a:lnTo>
                <a:lnTo>
                  <a:pt x="157426" y="266823"/>
                </a:lnTo>
                <a:lnTo>
                  <a:pt x="157426" y="480282"/>
                </a:lnTo>
                <a:lnTo>
                  <a:pt x="168098" y="490955"/>
                </a:lnTo>
                <a:lnTo>
                  <a:pt x="498959" y="490955"/>
                </a:lnTo>
                <a:lnTo>
                  <a:pt x="509632" y="480282"/>
                </a:lnTo>
                <a:lnTo>
                  <a:pt x="509632" y="266823"/>
                </a:lnTo>
                <a:lnTo>
                  <a:pt x="498959" y="256150"/>
                </a:lnTo>
                <a:lnTo>
                  <a:pt x="293505" y="256150"/>
                </a:lnTo>
                <a:lnTo>
                  <a:pt x="496291" y="194781"/>
                </a:lnTo>
                <a:close/>
                <a:moveTo>
                  <a:pt x="333529" y="0"/>
                </a:moveTo>
                <a:cubicBezTo>
                  <a:pt x="517637" y="0"/>
                  <a:pt x="667058" y="149421"/>
                  <a:pt x="667058" y="333529"/>
                </a:cubicBezTo>
                <a:cubicBezTo>
                  <a:pt x="667058" y="517637"/>
                  <a:pt x="517637" y="667058"/>
                  <a:pt x="333529" y="667058"/>
                </a:cubicBezTo>
                <a:cubicBezTo>
                  <a:pt x="149421" y="667058"/>
                  <a:pt x="0" y="517637"/>
                  <a:pt x="0" y="333529"/>
                </a:cubicBezTo>
                <a:cubicBezTo>
                  <a:pt x="0" y="149421"/>
                  <a:pt x="149421" y="0"/>
                  <a:pt x="333529" y="0"/>
                </a:cubicBezTo>
                <a:close/>
              </a:path>
            </a:pathLst>
          </a:custGeom>
          <a:solidFill>
            <a:srgbClr val="686D67"/>
          </a:solidFill>
        </p:spPr>
        <p:txBody>
          <a:bodyPr wrap="square">
            <a:noAutofit/>
          </a:bodyPr>
          <a:lstStyle>
            <a:lvl1pPr>
              <a:defRPr/>
            </a:lvl1pPr>
          </a:lstStyle>
          <a:p>
            <a:pPr lvl="0"/>
            <a:r>
              <a:rPr lang="en-US" dirty="0"/>
              <a:t> </a:t>
            </a:r>
            <a:endParaRPr lang="en-GB" dirty="0"/>
          </a:p>
        </p:txBody>
      </p:sp>
      <p:sp>
        <p:nvSpPr>
          <p:cNvPr id="145" name="Text Placeholder 144">
            <a:extLst>
              <a:ext uri="{FF2B5EF4-FFF2-40B4-BE49-F238E27FC236}">
                <a16:creationId xmlns:a16="http://schemas.microsoft.com/office/drawing/2014/main" id="{C1B0D8AF-E766-44EF-BB1D-0CF80EE40E95}"/>
              </a:ext>
            </a:extLst>
          </p:cNvPr>
          <p:cNvSpPr>
            <a:spLocks noGrp="1"/>
          </p:cNvSpPr>
          <p:nvPr>
            <p:ph type="body" sz="quarter" idx="26" hasCustomPrompt="1"/>
          </p:nvPr>
        </p:nvSpPr>
        <p:spPr>
          <a:xfrm>
            <a:off x="7938286" y="1656662"/>
            <a:ext cx="779473" cy="779473"/>
          </a:xfrm>
          <a:custGeom>
            <a:avLst/>
            <a:gdLst>
              <a:gd name="connsiteX0" fmla="*/ 523806 w 779473"/>
              <a:gd name="connsiteY0" fmla="*/ 367911 h 779473"/>
              <a:gd name="connsiteX1" fmla="*/ 558103 w 779473"/>
              <a:gd name="connsiteY1" fmla="*/ 389736 h 779473"/>
              <a:gd name="connsiteX2" fmla="*/ 517570 w 779473"/>
              <a:gd name="connsiteY2" fmla="*/ 414679 h 779473"/>
              <a:gd name="connsiteX3" fmla="*/ 514452 w 779473"/>
              <a:gd name="connsiteY3" fmla="*/ 433387 h 779473"/>
              <a:gd name="connsiteX4" fmla="*/ 536277 w 779473"/>
              <a:gd name="connsiteY4" fmla="*/ 473920 h 779473"/>
              <a:gd name="connsiteX5" fmla="*/ 489509 w 779473"/>
              <a:gd name="connsiteY5" fmla="*/ 473920 h 779473"/>
              <a:gd name="connsiteX6" fmla="*/ 473920 w 779473"/>
              <a:gd name="connsiteY6" fmla="*/ 489509 h 779473"/>
              <a:gd name="connsiteX7" fmla="*/ 473920 w 779473"/>
              <a:gd name="connsiteY7" fmla="*/ 536278 h 779473"/>
              <a:gd name="connsiteX8" fmla="*/ 433387 w 779473"/>
              <a:gd name="connsiteY8" fmla="*/ 514452 h 779473"/>
              <a:gd name="connsiteX9" fmla="*/ 414680 w 779473"/>
              <a:gd name="connsiteY9" fmla="*/ 517570 h 779473"/>
              <a:gd name="connsiteX10" fmla="*/ 389737 w 779473"/>
              <a:gd name="connsiteY10" fmla="*/ 558103 h 779473"/>
              <a:gd name="connsiteX11" fmla="*/ 364794 w 779473"/>
              <a:gd name="connsiteY11" fmla="*/ 517570 h 779473"/>
              <a:gd name="connsiteX12" fmla="*/ 346086 w 779473"/>
              <a:gd name="connsiteY12" fmla="*/ 514452 h 779473"/>
              <a:gd name="connsiteX13" fmla="*/ 305553 w 779473"/>
              <a:gd name="connsiteY13" fmla="*/ 536278 h 779473"/>
              <a:gd name="connsiteX14" fmla="*/ 305553 w 779473"/>
              <a:gd name="connsiteY14" fmla="*/ 495745 h 779473"/>
              <a:gd name="connsiteX15" fmla="*/ 486391 w 779473"/>
              <a:gd name="connsiteY15" fmla="*/ 302435 h 779473"/>
              <a:gd name="connsiteX16" fmla="*/ 489509 w 779473"/>
              <a:gd name="connsiteY16" fmla="*/ 305553 h 779473"/>
              <a:gd name="connsiteX17" fmla="*/ 536277 w 779473"/>
              <a:gd name="connsiteY17" fmla="*/ 305553 h 779473"/>
              <a:gd name="connsiteX18" fmla="*/ 517570 w 779473"/>
              <a:gd name="connsiteY18" fmla="*/ 339849 h 779473"/>
              <a:gd name="connsiteX19" fmla="*/ 283728 w 779473"/>
              <a:gd name="connsiteY19" fmla="*/ 473920 h 779473"/>
              <a:gd name="connsiteX20" fmla="*/ 243196 w 779473"/>
              <a:gd name="connsiteY20" fmla="*/ 473920 h 779473"/>
              <a:gd name="connsiteX21" fmla="*/ 265021 w 779473"/>
              <a:gd name="connsiteY21" fmla="*/ 433387 h 779473"/>
              <a:gd name="connsiteX22" fmla="*/ 265021 w 779473"/>
              <a:gd name="connsiteY22" fmla="*/ 430269 h 779473"/>
              <a:gd name="connsiteX23" fmla="*/ 389737 w 779473"/>
              <a:gd name="connsiteY23" fmla="*/ 221370 h 779473"/>
              <a:gd name="connsiteX24" fmla="*/ 414680 w 779473"/>
              <a:gd name="connsiteY24" fmla="*/ 261902 h 779473"/>
              <a:gd name="connsiteX25" fmla="*/ 433387 w 779473"/>
              <a:gd name="connsiteY25" fmla="*/ 265020 h 779473"/>
              <a:gd name="connsiteX26" fmla="*/ 473920 w 779473"/>
              <a:gd name="connsiteY26" fmla="*/ 243195 h 779473"/>
              <a:gd name="connsiteX27" fmla="*/ 473920 w 779473"/>
              <a:gd name="connsiteY27" fmla="*/ 277492 h 779473"/>
              <a:gd name="connsiteX28" fmla="*/ 249432 w 779473"/>
              <a:gd name="connsiteY28" fmla="*/ 408444 h 779473"/>
              <a:gd name="connsiteX29" fmla="*/ 221370 w 779473"/>
              <a:gd name="connsiteY29" fmla="*/ 389737 h 779473"/>
              <a:gd name="connsiteX30" fmla="*/ 261903 w 779473"/>
              <a:gd name="connsiteY30" fmla="*/ 364794 h 779473"/>
              <a:gd name="connsiteX31" fmla="*/ 265021 w 779473"/>
              <a:gd name="connsiteY31" fmla="*/ 346086 h 779473"/>
              <a:gd name="connsiteX32" fmla="*/ 243196 w 779473"/>
              <a:gd name="connsiteY32" fmla="*/ 305554 h 779473"/>
              <a:gd name="connsiteX33" fmla="*/ 289964 w 779473"/>
              <a:gd name="connsiteY33" fmla="*/ 305554 h 779473"/>
              <a:gd name="connsiteX34" fmla="*/ 305554 w 779473"/>
              <a:gd name="connsiteY34" fmla="*/ 289964 h 779473"/>
              <a:gd name="connsiteX35" fmla="*/ 305554 w 779473"/>
              <a:gd name="connsiteY35" fmla="*/ 243195 h 779473"/>
              <a:gd name="connsiteX36" fmla="*/ 346086 w 779473"/>
              <a:gd name="connsiteY36" fmla="*/ 265020 h 779473"/>
              <a:gd name="connsiteX37" fmla="*/ 364794 w 779473"/>
              <a:gd name="connsiteY37" fmla="*/ 261902 h 779473"/>
              <a:gd name="connsiteX38" fmla="*/ 377265 w 779473"/>
              <a:gd name="connsiteY38" fmla="*/ 187073 h 779473"/>
              <a:gd name="connsiteX39" fmla="*/ 346086 w 779473"/>
              <a:gd name="connsiteY39" fmla="*/ 240077 h 779473"/>
              <a:gd name="connsiteX40" fmla="*/ 296200 w 779473"/>
              <a:gd name="connsiteY40" fmla="*/ 212016 h 779473"/>
              <a:gd name="connsiteX41" fmla="*/ 277493 w 779473"/>
              <a:gd name="connsiteY41" fmla="*/ 224488 h 779473"/>
              <a:gd name="connsiteX42" fmla="*/ 277493 w 779473"/>
              <a:gd name="connsiteY42" fmla="*/ 280610 h 779473"/>
              <a:gd name="connsiteX43" fmla="*/ 221371 w 779473"/>
              <a:gd name="connsiteY43" fmla="*/ 280610 h 779473"/>
              <a:gd name="connsiteX44" fmla="*/ 208899 w 779473"/>
              <a:gd name="connsiteY44" fmla="*/ 299317 h 779473"/>
              <a:gd name="connsiteX45" fmla="*/ 233842 w 779473"/>
              <a:gd name="connsiteY45" fmla="*/ 352322 h 779473"/>
              <a:gd name="connsiteX46" fmla="*/ 187074 w 779473"/>
              <a:gd name="connsiteY46" fmla="*/ 380383 h 779473"/>
              <a:gd name="connsiteX47" fmla="*/ 187074 w 779473"/>
              <a:gd name="connsiteY47" fmla="*/ 402208 h 779473"/>
              <a:gd name="connsiteX48" fmla="*/ 243196 w 779473"/>
              <a:gd name="connsiteY48" fmla="*/ 436505 h 779473"/>
              <a:gd name="connsiteX49" fmla="*/ 215135 w 779473"/>
              <a:gd name="connsiteY49" fmla="*/ 486391 h 779473"/>
              <a:gd name="connsiteX50" fmla="*/ 227607 w 779473"/>
              <a:gd name="connsiteY50" fmla="*/ 505099 h 779473"/>
              <a:gd name="connsiteX51" fmla="*/ 280611 w 779473"/>
              <a:gd name="connsiteY51" fmla="*/ 505099 h 779473"/>
              <a:gd name="connsiteX52" fmla="*/ 283729 w 779473"/>
              <a:gd name="connsiteY52" fmla="*/ 511334 h 779473"/>
              <a:gd name="connsiteX53" fmla="*/ 283729 w 779473"/>
              <a:gd name="connsiteY53" fmla="*/ 561221 h 779473"/>
              <a:gd name="connsiteX54" fmla="*/ 302436 w 779473"/>
              <a:gd name="connsiteY54" fmla="*/ 573692 h 779473"/>
              <a:gd name="connsiteX55" fmla="*/ 352322 w 779473"/>
              <a:gd name="connsiteY55" fmla="*/ 545631 h 779473"/>
              <a:gd name="connsiteX56" fmla="*/ 380383 w 779473"/>
              <a:gd name="connsiteY56" fmla="*/ 592399 h 779473"/>
              <a:gd name="connsiteX57" fmla="*/ 402208 w 779473"/>
              <a:gd name="connsiteY57" fmla="*/ 592399 h 779473"/>
              <a:gd name="connsiteX58" fmla="*/ 436505 w 779473"/>
              <a:gd name="connsiteY58" fmla="*/ 539395 h 779473"/>
              <a:gd name="connsiteX59" fmla="*/ 486391 w 779473"/>
              <a:gd name="connsiteY59" fmla="*/ 567456 h 779473"/>
              <a:gd name="connsiteX60" fmla="*/ 505099 w 779473"/>
              <a:gd name="connsiteY60" fmla="*/ 554985 h 779473"/>
              <a:gd name="connsiteX61" fmla="*/ 505099 w 779473"/>
              <a:gd name="connsiteY61" fmla="*/ 498863 h 779473"/>
              <a:gd name="connsiteX62" fmla="*/ 561221 w 779473"/>
              <a:gd name="connsiteY62" fmla="*/ 498863 h 779473"/>
              <a:gd name="connsiteX63" fmla="*/ 573692 w 779473"/>
              <a:gd name="connsiteY63" fmla="*/ 480155 h 779473"/>
              <a:gd name="connsiteX64" fmla="*/ 545631 w 779473"/>
              <a:gd name="connsiteY64" fmla="*/ 430269 h 779473"/>
              <a:gd name="connsiteX65" fmla="*/ 592399 w 779473"/>
              <a:gd name="connsiteY65" fmla="*/ 402208 h 779473"/>
              <a:gd name="connsiteX66" fmla="*/ 583046 w 779473"/>
              <a:gd name="connsiteY66" fmla="*/ 402208 h 779473"/>
              <a:gd name="connsiteX67" fmla="*/ 583046 w 779473"/>
              <a:gd name="connsiteY67" fmla="*/ 371029 h 779473"/>
              <a:gd name="connsiteX68" fmla="*/ 536277 w 779473"/>
              <a:gd name="connsiteY68" fmla="*/ 342968 h 779473"/>
              <a:gd name="connsiteX69" fmla="*/ 564338 w 779473"/>
              <a:gd name="connsiteY69" fmla="*/ 293081 h 779473"/>
              <a:gd name="connsiteX70" fmla="*/ 551867 w 779473"/>
              <a:gd name="connsiteY70" fmla="*/ 274374 h 779473"/>
              <a:gd name="connsiteX71" fmla="*/ 495745 w 779473"/>
              <a:gd name="connsiteY71" fmla="*/ 274374 h 779473"/>
              <a:gd name="connsiteX72" fmla="*/ 495745 w 779473"/>
              <a:gd name="connsiteY72" fmla="*/ 218252 h 779473"/>
              <a:gd name="connsiteX73" fmla="*/ 477038 w 779473"/>
              <a:gd name="connsiteY73" fmla="*/ 205780 h 779473"/>
              <a:gd name="connsiteX74" fmla="*/ 427151 w 779473"/>
              <a:gd name="connsiteY74" fmla="*/ 233841 h 779473"/>
              <a:gd name="connsiteX75" fmla="*/ 399090 w 779473"/>
              <a:gd name="connsiteY75" fmla="*/ 187073 h 779473"/>
              <a:gd name="connsiteX76" fmla="*/ 389737 w 779473"/>
              <a:gd name="connsiteY76" fmla="*/ 0 h 779473"/>
              <a:gd name="connsiteX77" fmla="*/ 779473 w 779473"/>
              <a:gd name="connsiteY77" fmla="*/ 389737 h 779473"/>
              <a:gd name="connsiteX78" fmla="*/ 389737 w 779473"/>
              <a:gd name="connsiteY78" fmla="*/ 779473 h 779473"/>
              <a:gd name="connsiteX79" fmla="*/ 0 w 779473"/>
              <a:gd name="connsiteY79" fmla="*/ 389737 h 779473"/>
              <a:gd name="connsiteX80" fmla="*/ 389737 w 779473"/>
              <a:gd name="connsiteY80" fmla="*/ 0 h 77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79473" h="779473">
                <a:moveTo>
                  <a:pt x="523806" y="367911"/>
                </a:moveTo>
                <a:lnTo>
                  <a:pt x="558103" y="389736"/>
                </a:lnTo>
                <a:lnTo>
                  <a:pt x="517570" y="414679"/>
                </a:lnTo>
                <a:lnTo>
                  <a:pt x="514452" y="433387"/>
                </a:lnTo>
                <a:lnTo>
                  <a:pt x="536277" y="473920"/>
                </a:lnTo>
                <a:lnTo>
                  <a:pt x="489509" y="473920"/>
                </a:lnTo>
                <a:lnTo>
                  <a:pt x="473920" y="489509"/>
                </a:lnTo>
                <a:lnTo>
                  <a:pt x="473920" y="536278"/>
                </a:lnTo>
                <a:lnTo>
                  <a:pt x="433387" y="514452"/>
                </a:lnTo>
                <a:lnTo>
                  <a:pt x="414680" y="517570"/>
                </a:lnTo>
                <a:lnTo>
                  <a:pt x="389737" y="558103"/>
                </a:lnTo>
                <a:lnTo>
                  <a:pt x="364794" y="517570"/>
                </a:lnTo>
                <a:lnTo>
                  <a:pt x="346086" y="514452"/>
                </a:lnTo>
                <a:lnTo>
                  <a:pt x="305553" y="536278"/>
                </a:lnTo>
                <a:lnTo>
                  <a:pt x="305553" y="495745"/>
                </a:lnTo>
                <a:close/>
                <a:moveTo>
                  <a:pt x="486391" y="302435"/>
                </a:moveTo>
                <a:lnTo>
                  <a:pt x="489509" y="305553"/>
                </a:lnTo>
                <a:lnTo>
                  <a:pt x="536277" y="305553"/>
                </a:lnTo>
                <a:lnTo>
                  <a:pt x="517570" y="339849"/>
                </a:lnTo>
                <a:lnTo>
                  <a:pt x="283728" y="473920"/>
                </a:lnTo>
                <a:lnTo>
                  <a:pt x="243196" y="473920"/>
                </a:lnTo>
                <a:lnTo>
                  <a:pt x="265021" y="433387"/>
                </a:lnTo>
                <a:lnTo>
                  <a:pt x="265021" y="430269"/>
                </a:lnTo>
                <a:close/>
                <a:moveTo>
                  <a:pt x="389737" y="221370"/>
                </a:moveTo>
                <a:lnTo>
                  <a:pt x="414680" y="261902"/>
                </a:lnTo>
                <a:lnTo>
                  <a:pt x="433387" y="265020"/>
                </a:lnTo>
                <a:lnTo>
                  <a:pt x="473920" y="243195"/>
                </a:lnTo>
                <a:lnTo>
                  <a:pt x="473920" y="277492"/>
                </a:lnTo>
                <a:lnTo>
                  <a:pt x="249432" y="408444"/>
                </a:lnTo>
                <a:lnTo>
                  <a:pt x="221370" y="389737"/>
                </a:lnTo>
                <a:lnTo>
                  <a:pt x="261903" y="364794"/>
                </a:lnTo>
                <a:lnTo>
                  <a:pt x="265021" y="346086"/>
                </a:lnTo>
                <a:lnTo>
                  <a:pt x="243196" y="305554"/>
                </a:lnTo>
                <a:lnTo>
                  <a:pt x="289964" y="305554"/>
                </a:lnTo>
                <a:lnTo>
                  <a:pt x="305554" y="289964"/>
                </a:lnTo>
                <a:lnTo>
                  <a:pt x="305554" y="243195"/>
                </a:lnTo>
                <a:lnTo>
                  <a:pt x="346086" y="265020"/>
                </a:lnTo>
                <a:lnTo>
                  <a:pt x="364794" y="261902"/>
                </a:lnTo>
                <a:close/>
                <a:moveTo>
                  <a:pt x="377265" y="187073"/>
                </a:moveTo>
                <a:lnTo>
                  <a:pt x="346086" y="240077"/>
                </a:lnTo>
                <a:lnTo>
                  <a:pt x="296200" y="212016"/>
                </a:lnTo>
                <a:lnTo>
                  <a:pt x="277493" y="224488"/>
                </a:lnTo>
                <a:lnTo>
                  <a:pt x="277493" y="280610"/>
                </a:lnTo>
                <a:lnTo>
                  <a:pt x="221371" y="280610"/>
                </a:lnTo>
                <a:lnTo>
                  <a:pt x="208899" y="299317"/>
                </a:lnTo>
                <a:lnTo>
                  <a:pt x="233842" y="352322"/>
                </a:lnTo>
                <a:lnTo>
                  <a:pt x="187074" y="380383"/>
                </a:lnTo>
                <a:lnTo>
                  <a:pt x="187074" y="402208"/>
                </a:lnTo>
                <a:lnTo>
                  <a:pt x="243196" y="436505"/>
                </a:lnTo>
                <a:lnTo>
                  <a:pt x="215135" y="486391"/>
                </a:lnTo>
                <a:lnTo>
                  <a:pt x="227607" y="505099"/>
                </a:lnTo>
                <a:lnTo>
                  <a:pt x="280611" y="505099"/>
                </a:lnTo>
                <a:lnTo>
                  <a:pt x="283729" y="511334"/>
                </a:lnTo>
                <a:lnTo>
                  <a:pt x="283729" y="561221"/>
                </a:lnTo>
                <a:lnTo>
                  <a:pt x="302436" y="573692"/>
                </a:lnTo>
                <a:lnTo>
                  <a:pt x="352322" y="545631"/>
                </a:lnTo>
                <a:lnTo>
                  <a:pt x="380383" y="592399"/>
                </a:lnTo>
                <a:lnTo>
                  <a:pt x="402208" y="592399"/>
                </a:lnTo>
                <a:lnTo>
                  <a:pt x="436505" y="539395"/>
                </a:lnTo>
                <a:lnTo>
                  <a:pt x="486391" y="567456"/>
                </a:lnTo>
                <a:lnTo>
                  <a:pt x="505099" y="554985"/>
                </a:lnTo>
                <a:lnTo>
                  <a:pt x="505099" y="498863"/>
                </a:lnTo>
                <a:lnTo>
                  <a:pt x="561221" y="498863"/>
                </a:lnTo>
                <a:lnTo>
                  <a:pt x="573692" y="480155"/>
                </a:lnTo>
                <a:lnTo>
                  <a:pt x="545631" y="430269"/>
                </a:lnTo>
                <a:lnTo>
                  <a:pt x="592399" y="402208"/>
                </a:lnTo>
                <a:lnTo>
                  <a:pt x="583046" y="402208"/>
                </a:lnTo>
                <a:lnTo>
                  <a:pt x="583046" y="371029"/>
                </a:lnTo>
                <a:lnTo>
                  <a:pt x="536277" y="342968"/>
                </a:lnTo>
                <a:lnTo>
                  <a:pt x="564338" y="293081"/>
                </a:lnTo>
                <a:lnTo>
                  <a:pt x="551867" y="274374"/>
                </a:lnTo>
                <a:lnTo>
                  <a:pt x="495745" y="274374"/>
                </a:lnTo>
                <a:lnTo>
                  <a:pt x="495745" y="218252"/>
                </a:lnTo>
                <a:lnTo>
                  <a:pt x="477038" y="205780"/>
                </a:lnTo>
                <a:lnTo>
                  <a:pt x="427151" y="233841"/>
                </a:lnTo>
                <a:lnTo>
                  <a:pt x="399090" y="187073"/>
                </a:lnTo>
                <a:close/>
                <a:moveTo>
                  <a:pt x="389737" y="0"/>
                </a:moveTo>
                <a:cubicBezTo>
                  <a:pt x="604871" y="0"/>
                  <a:pt x="779473" y="174601"/>
                  <a:pt x="779473" y="389737"/>
                </a:cubicBezTo>
                <a:cubicBezTo>
                  <a:pt x="779473" y="604871"/>
                  <a:pt x="604871" y="779473"/>
                  <a:pt x="389737" y="779473"/>
                </a:cubicBezTo>
                <a:cubicBezTo>
                  <a:pt x="174602" y="779473"/>
                  <a:pt x="0" y="604871"/>
                  <a:pt x="0" y="389737"/>
                </a:cubicBezTo>
                <a:cubicBezTo>
                  <a:pt x="0" y="174601"/>
                  <a:pt x="174602" y="0"/>
                  <a:pt x="389737" y="0"/>
                </a:cubicBezTo>
                <a:close/>
              </a:path>
            </a:pathLst>
          </a:custGeom>
          <a:solidFill>
            <a:srgbClr val="686D67"/>
          </a:solidFill>
        </p:spPr>
        <p:txBody>
          <a:bodyPr wrap="square">
            <a:noAutofit/>
          </a:bodyPr>
          <a:lstStyle>
            <a:lvl1pPr>
              <a:defRPr/>
            </a:lvl1pPr>
          </a:lstStyle>
          <a:p>
            <a:pPr lvl="0"/>
            <a:r>
              <a:rPr lang="en-US" dirty="0"/>
              <a:t> </a:t>
            </a:r>
            <a:endParaRPr lang="en-GB" dirty="0"/>
          </a:p>
        </p:txBody>
      </p:sp>
      <p:sp>
        <p:nvSpPr>
          <p:cNvPr id="147" name="Text Placeholder 146">
            <a:extLst>
              <a:ext uri="{FF2B5EF4-FFF2-40B4-BE49-F238E27FC236}">
                <a16:creationId xmlns:a16="http://schemas.microsoft.com/office/drawing/2014/main" id="{8DAD706F-9432-4135-B6DD-C4796E59E9EC}"/>
              </a:ext>
            </a:extLst>
          </p:cNvPr>
          <p:cNvSpPr>
            <a:spLocks noGrp="1"/>
          </p:cNvSpPr>
          <p:nvPr>
            <p:ph type="body" sz="quarter" idx="27" hasCustomPrompt="1"/>
          </p:nvPr>
        </p:nvSpPr>
        <p:spPr>
          <a:xfrm>
            <a:off x="7075707" y="5976659"/>
            <a:ext cx="1589662" cy="690591"/>
          </a:xfrm>
          <a:blipFill>
            <a:blip r:embed="rId2">
              <a:extLst>
                <a:ext uri="{96DAC541-7B7A-43D3-8B79-37D633B846F1}">
                  <asvg:svgBlip xmlns:asvg="http://schemas.microsoft.com/office/drawing/2016/SVG/main" r:embed="rId3"/>
                </a:ext>
              </a:extLst>
            </a:blip>
            <a:stretch>
              <a:fillRect l="85" t="-843" r="-1" b="795"/>
            </a:stretch>
          </a:blipFill>
        </p:spPr>
        <p:txBody>
          <a:bodyPr/>
          <a:lstStyle>
            <a:lvl1pPr>
              <a:defRPr/>
            </a:lvl1pPr>
          </a:lstStyle>
          <a:p>
            <a:pPr lvl="0"/>
            <a:r>
              <a:rPr lang="en-US" dirty="0"/>
              <a:t> </a:t>
            </a:r>
            <a:endParaRPr lang="en-GB" dirty="0"/>
          </a:p>
        </p:txBody>
      </p:sp>
      <p:grpSp>
        <p:nvGrpSpPr>
          <p:cNvPr id="166" name="Group 165">
            <a:extLst>
              <a:ext uri="{FF2B5EF4-FFF2-40B4-BE49-F238E27FC236}">
                <a16:creationId xmlns:a16="http://schemas.microsoft.com/office/drawing/2014/main" id="{67364CA4-AC67-43E3-ADAB-CB16482B2718}"/>
              </a:ext>
            </a:extLst>
          </p:cNvPr>
          <p:cNvGrpSpPr/>
          <p:nvPr userDrawn="1"/>
        </p:nvGrpSpPr>
        <p:grpSpPr>
          <a:xfrm>
            <a:off x="-3733074" y="0"/>
            <a:ext cx="3675219" cy="3810000"/>
            <a:chOff x="838199" y="1150070"/>
            <a:chExt cx="3507558" cy="3513463"/>
          </a:xfrm>
          <a:solidFill>
            <a:schemeClr val="tx1"/>
          </a:solidFill>
        </p:grpSpPr>
        <p:sp>
          <p:nvSpPr>
            <p:cNvPr id="167" name="Rectangle 166">
              <a:extLst>
                <a:ext uri="{FF2B5EF4-FFF2-40B4-BE49-F238E27FC236}">
                  <a16:creationId xmlns:a16="http://schemas.microsoft.com/office/drawing/2014/main" id="{5157EFD3-6D89-4A82-9C9A-0CB9D361DF04}"/>
                </a:ext>
              </a:extLst>
            </p:cNvPr>
            <p:cNvSpPr/>
            <p:nvPr/>
          </p:nvSpPr>
          <p:spPr>
            <a:xfrm>
              <a:off x="838200" y="1150070"/>
              <a:ext cx="3507557" cy="351346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68" name="TextBox 167">
              <a:extLst>
                <a:ext uri="{FF2B5EF4-FFF2-40B4-BE49-F238E27FC236}">
                  <a16:creationId xmlns:a16="http://schemas.microsoft.com/office/drawing/2014/main" id="{D3057F8A-1039-48A1-8456-50FB2EF2193D}"/>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rPr>
                <a:t>How to insert a </a:t>
              </a:r>
              <a:br>
                <a:rPr lang="en-GB">
                  <a:solidFill>
                    <a:srgbClr val="333333"/>
                  </a:solidFill>
                </a:rPr>
              </a:br>
              <a:r>
                <a:rPr lang="en-GB">
                  <a:solidFill>
                    <a:srgbClr val="333333"/>
                  </a:solidFill>
                </a:rPr>
                <a:t>background image</a:t>
              </a:r>
            </a:p>
          </p:txBody>
        </p:sp>
        <p:sp>
          <p:nvSpPr>
            <p:cNvPr id="169" name="Rectangle 168">
              <a:extLst>
                <a:ext uri="{FF2B5EF4-FFF2-40B4-BE49-F238E27FC236}">
                  <a16:creationId xmlns:a16="http://schemas.microsoft.com/office/drawing/2014/main" id="{ED03AF10-DCEE-4185-9061-E4970C1B6EEE}"/>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70" name="TextBox 169">
              <a:extLst>
                <a:ext uri="{FF2B5EF4-FFF2-40B4-BE49-F238E27FC236}">
                  <a16:creationId xmlns:a16="http://schemas.microsoft.com/office/drawing/2014/main" id="{037B1EFB-C80E-4FB1-A62F-BC015BC03C16}"/>
                </a:ext>
              </a:extLst>
            </p:cNvPr>
            <p:cNvSpPr txBox="1"/>
            <p:nvPr/>
          </p:nvSpPr>
          <p:spPr>
            <a:xfrm>
              <a:off x="838199" y="1867808"/>
              <a:ext cx="3507557" cy="499351"/>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Right click on your slide and click </a:t>
              </a:r>
              <a:br>
                <a:rPr lang="en-GB" sz="1400" dirty="0">
                  <a:solidFill>
                    <a:srgbClr val="333333"/>
                  </a:solidFill>
                </a:rPr>
              </a:br>
              <a:r>
                <a:rPr lang="en-GB" sz="1400" b="1" dirty="0">
                  <a:solidFill>
                    <a:srgbClr val="333333"/>
                  </a:solidFill>
                </a:rPr>
                <a:t>Format Background</a:t>
              </a:r>
              <a:r>
                <a:rPr lang="en-GB" sz="1400" dirty="0">
                  <a:solidFill>
                    <a:srgbClr val="333333"/>
                  </a:solidFill>
                </a:rPr>
                <a:t>.</a:t>
              </a:r>
            </a:p>
          </p:txBody>
        </p:sp>
        <p:sp>
          <p:nvSpPr>
            <p:cNvPr id="171" name="TextBox 170">
              <a:extLst>
                <a:ext uri="{FF2B5EF4-FFF2-40B4-BE49-F238E27FC236}">
                  <a16:creationId xmlns:a16="http://schemas.microsoft.com/office/drawing/2014/main" id="{A2C2C7B3-409C-4272-8796-A8CD2682E5F4}"/>
                </a:ext>
              </a:extLst>
            </p:cNvPr>
            <p:cNvSpPr txBox="1"/>
            <p:nvPr/>
          </p:nvSpPr>
          <p:spPr>
            <a:xfrm>
              <a:off x="838199" y="2415081"/>
              <a:ext cx="3507557" cy="738664"/>
            </a:xfrm>
            <a:prstGeom prst="rect">
              <a:avLst/>
            </a:prstGeom>
            <a:noFill/>
          </p:spPr>
          <p:txBody>
            <a:bodyPr wrap="square" rtlCol="0">
              <a:spAutoFit/>
            </a:bodyPr>
            <a:lstStyle/>
            <a:p>
              <a:r>
                <a:rPr lang="en-GB" sz="1400" b="1" dirty="0">
                  <a:solidFill>
                    <a:srgbClr val="333333"/>
                  </a:solidFill>
                </a:rPr>
                <a:t>2. </a:t>
              </a:r>
              <a:r>
                <a:rPr lang="en-GB" sz="1400" dirty="0">
                  <a:solidFill>
                    <a:srgbClr val="333333"/>
                  </a:solidFill>
                </a:rPr>
                <a:t>Click on </a:t>
              </a:r>
              <a:r>
                <a:rPr lang="en-GB" sz="1400" b="1" dirty="0">
                  <a:solidFill>
                    <a:srgbClr val="333333"/>
                  </a:solidFill>
                </a:rPr>
                <a:t>Fill</a:t>
              </a:r>
              <a:r>
                <a:rPr lang="en-GB" sz="1400" dirty="0">
                  <a:solidFill>
                    <a:srgbClr val="333333"/>
                  </a:solidFill>
                </a:rPr>
                <a:t> then </a:t>
              </a:r>
              <a:r>
                <a:rPr lang="en-GB" sz="1400" b="1" dirty="0">
                  <a:solidFill>
                    <a:srgbClr val="333333"/>
                  </a:solidFill>
                </a:rPr>
                <a:t>Picture or Texture Fill</a:t>
              </a:r>
              <a:r>
                <a:rPr lang="en-GB" sz="1400" dirty="0">
                  <a:solidFill>
                    <a:srgbClr val="333333"/>
                  </a:solidFill>
                </a:rPr>
                <a:t> and choose the image from your computer.</a:t>
              </a:r>
            </a:p>
          </p:txBody>
        </p:sp>
        <p:sp>
          <p:nvSpPr>
            <p:cNvPr id="172" name="TextBox 171">
              <a:extLst>
                <a:ext uri="{FF2B5EF4-FFF2-40B4-BE49-F238E27FC236}">
                  <a16:creationId xmlns:a16="http://schemas.microsoft.com/office/drawing/2014/main" id="{4FDD9C6A-31E2-4F0A-A4B4-9CF2164C5CF3}"/>
                </a:ext>
              </a:extLst>
            </p:cNvPr>
            <p:cNvSpPr txBox="1"/>
            <p:nvPr/>
          </p:nvSpPr>
          <p:spPr>
            <a:xfrm>
              <a:off x="838199" y="2938484"/>
              <a:ext cx="3507557" cy="523220"/>
            </a:xfrm>
            <a:prstGeom prst="rect">
              <a:avLst/>
            </a:prstGeom>
            <a:noFill/>
          </p:spPr>
          <p:txBody>
            <a:bodyPr wrap="square" rtlCol="0">
              <a:spAutoFit/>
            </a:bodyPr>
            <a:lstStyle/>
            <a:p>
              <a:r>
                <a:rPr lang="en-GB" sz="1400" b="1" dirty="0">
                  <a:solidFill>
                    <a:srgbClr val="333333"/>
                  </a:solidFill>
                </a:rPr>
                <a:t>3. </a:t>
              </a:r>
              <a:r>
                <a:rPr lang="en-GB" sz="1400" dirty="0">
                  <a:solidFill>
                    <a:srgbClr val="333333"/>
                  </a:solidFill>
                </a:rPr>
                <a:t>Click </a:t>
              </a:r>
              <a:r>
                <a:rPr lang="en-GB" sz="1400" b="1" dirty="0">
                  <a:solidFill>
                    <a:srgbClr val="333333"/>
                  </a:solidFill>
                </a:rPr>
                <a:t>Picture</a:t>
              </a:r>
              <a:r>
                <a:rPr lang="en-GB" sz="1400" dirty="0">
                  <a:solidFill>
                    <a:srgbClr val="333333"/>
                  </a:solidFill>
                </a:rPr>
                <a:t> on the Format Background Menu to alter your image.</a:t>
              </a:r>
            </a:p>
          </p:txBody>
        </p:sp>
        <p:sp>
          <p:nvSpPr>
            <p:cNvPr id="173" name="TextBox 172">
              <a:extLst>
                <a:ext uri="{FF2B5EF4-FFF2-40B4-BE49-F238E27FC236}">
                  <a16:creationId xmlns:a16="http://schemas.microsoft.com/office/drawing/2014/main" id="{D7BDA9B0-E220-4C11-8027-7C71AF1218DA}"/>
                </a:ext>
              </a:extLst>
            </p:cNvPr>
            <p:cNvSpPr txBox="1"/>
            <p:nvPr/>
          </p:nvSpPr>
          <p:spPr>
            <a:xfrm>
              <a:off x="838199" y="3481815"/>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174" name="TextBox 173">
              <a:extLst>
                <a:ext uri="{FF2B5EF4-FFF2-40B4-BE49-F238E27FC236}">
                  <a16:creationId xmlns:a16="http://schemas.microsoft.com/office/drawing/2014/main" id="{C60F9AFA-989C-425D-9EFB-F2E9272EC569}"/>
                </a:ext>
              </a:extLst>
            </p:cNvPr>
            <p:cNvSpPr txBox="1"/>
            <p:nvPr/>
          </p:nvSpPr>
          <p:spPr>
            <a:xfrm>
              <a:off x="838199" y="4025149"/>
              <a:ext cx="3507557" cy="523220"/>
            </a:xfrm>
            <a:prstGeom prst="rect">
              <a:avLst/>
            </a:prstGeom>
            <a:noFill/>
          </p:spPr>
          <p:txBody>
            <a:bodyPr wrap="square" rtlCol="0">
              <a:spAutoFit/>
            </a:bodyPr>
            <a:lstStyle/>
            <a:p>
              <a:r>
                <a:rPr lang="en-GB" sz="1400" b="1" dirty="0">
                  <a:solidFill>
                    <a:srgbClr val="333333"/>
                  </a:solidFill>
                </a:rPr>
                <a:t>5. </a:t>
              </a:r>
              <a:r>
                <a:rPr lang="en-GB" sz="1400" dirty="0">
                  <a:solidFill>
                    <a:srgbClr val="333333"/>
                  </a:solidFill>
                </a:rPr>
                <a:t>Choose </a:t>
              </a:r>
              <a:r>
                <a:rPr lang="en-GB" sz="1400" b="1" dirty="0">
                  <a:solidFill>
                    <a:srgbClr val="333333"/>
                  </a:solidFill>
                </a:rPr>
                <a:t>Picture Correction</a:t>
              </a:r>
              <a:r>
                <a:rPr lang="en-GB" sz="1400" dirty="0">
                  <a:solidFill>
                    <a:srgbClr val="333333"/>
                  </a:solidFill>
                </a:rPr>
                <a:t> to adjust the Sharpness, Brightness, and Contrast.</a:t>
              </a:r>
            </a:p>
          </p:txBody>
        </p:sp>
      </p:grpSp>
    </p:spTree>
    <p:extLst>
      <p:ext uri="{BB962C8B-B14F-4D97-AF65-F5344CB8AC3E}">
        <p14:creationId xmlns:p14="http://schemas.microsoft.com/office/powerpoint/2010/main" val="27249188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ok Mock-up w/ Circles">
    <p:bg>
      <p:bgPr>
        <a:solidFill>
          <a:srgbClr val="E9E9E6"/>
        </a:solidFill>
        <a:effectLst/>
      </p:bgPr>
    </p:bg>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690309A-D14C-41C8-A620-3832F726486F}"/>
              </a:ext>
            </a:extLst>
          </p:cNvPr>
          <p:cNvSpPr>
            <a:spLocks noGrp="1"/>
          </p:cNvSpPr>
          <p:nvPr>
            <p:ph type="pic" sz="quarter" idx="45" hasCustomPrompt="1"/>
          </p:nvPr>
        </p:nvSpPr>
        <p:spPr>
          <a:xfrm rot="1522190">
            <a:off x="7575658" y="-412480"/>
            <a:ext cx="1968057" cy="1968049"/>
          </a:xfrm>
          <a:prstGeom prst="ellipse">
            <a:avLst/>
          </a:prstGeom>
          <a:noFill/>
        </p:spPr>
        <p:txBody>
          <a:bodyPr anchor="b"/>
          <a:lstStyle>
            <a:lvl1pPr algn="l">
              <a:defRPr/>
            </a:lvl1pPr>
          </a:lstStyle>
          <a:p>
            <a:r>
              <a:rPr lang="en-GB" dirty="0"/>
              <a:t>Icon, then right click &gt; send to back</a:t>
            </a:r>
          </a:p>
          <a:p>
            <a:endParaRPr lang="en-GB" dirty="0"/>
          </a:p>
        </p:txBody>
      </p:sp>
      <p:sp>
        <p:nvSpPr>
          <p:cNvPr id="12" name="Text Placeholder 11">
            <a:extLst>
              <a:ext uri="{FF2B5EF4-FFF2-40B4-BE49-F238E27FC236}">
                <a16:creationId xmlns:a16="http://schemas.microsoft.com/office/drawing/2014/main" id="{8B5416E8-11F3-40C5-8EFA-F7DA6CCF325A}"/>
              </a:ext>
            </a:extLst>
          </p:cNvPr>
          <p:cNvSpPr>
            <a:spLocks noGrp="1"/>
          </p:cNvSpPr>
          <p:nvPr>
            <p:ph type="body" sz="quarter" idx="13" hasCustomPrompt="1"/>
          </p:nvPr>
        </p:nvSpPr>
        <p:spPr>
          <a:xfrm>
            <a:off x="511343" y="1137617"/>
            <a:ext cx="8121316" cy="5104034"/>
          </a:xfrm>
          <a:blipFill>
            <a:blip r:embed="rId2"/>
            <a:stretch>
              <a:fillRect l="-8266" t="-20570" r="-8266" b="-18498"/>
            </a:stretch>
          </a:blipFill>
          <a:effectLst>
            <a:outerShdw blurRad="50800" dist="76200" dir="8100000" algn="tr" rotWithShape="0">
              <a:prstClr val="black">
                <a:alpha val="40000"/>
              </a:prstClr>
            </a:outerShdw>
          </a:effectLst>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A27E4272-C89A-4495-B801-7DE5022C36B0}"/>
              </a:ext>
            </a:extLst>
          </p:cNvPr>
          <p:cNvSpPr>
            <a:spLocks noGrp="1"/>
          </p:cNvSpPr>
          <p:nvPr>
            <p:ph type="title" hasCustomPrompt="1"/>
          </p:nvPr>
        </p:nvSpPr>
        <p:spPr>
          <a:xfrm>
            <a:off x="399716" y="443669"/>
            <a:ext cx="6210634" cy="524072"/>
          </a:xfrm>
        </p:spPr>
        <p:txBody>
          <a:bodyPr/>
          <a:lstStyle>
            <a:lvl1pPr>
              <a:defRPr>
                <a:solidFill>
                  <a:schemeClr val="accent4"/>
                </a:solidFill>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26CCA7DA-DE48-4DF1-9D89-258DF50028C9}"/>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D2DDF386-BF56-44EE-97DB-04C3B7DD99C9}"/>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2E80AB02-DF73-4594-B3DE-EC9D11DCA485}"/>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13" name="Picture Placeholder 10">
            <a:extLst>
              <a:ext uri="{FF2B5EF4-FFF2-40B4-BE49-F238E27FC236}">
                <a16:creationId xmlns:a16="http://schemas.microsoft.com/office/drawing/2014/main" id="{CEAC209A-A6E8-47F8-A0ED-55E657C0830D}"/>
              </a:ext>
            </a:extLst>
          </p:cNvPr>
          <p:cNvSpPr>
            <a:spLocks noGrp="1"/>
          </p:cNvSpPr>
          <p:nvPr>
            <p:ph type="pic" sz="quarter" idx="14" hasCustomPrompt="1"/>
          </p:nvPr>
        </p:nvSpPr>
        <p:spPr>
          <a:xfrm>
            <a:off x="769048" y="1272059"/>
            <a:ext cx="685102" cy="685102"/>
          </a:xfrm>
          <a:prstGeom prst="ellipse">
            <a:avLst/>
          </a:prstGeom>
        </p:spPr>
        <p:txBody>
          <a:bodyPr anchor="ctr"/>
          <a:lstStyle>
            <a:lvl1pPr algn="ctr">
              <a:defRPr sz="500"/>
            </a:lvl1pPr>
          </a:lstStyle>
          <a:p>
            <a:r>
              <a:rPr lang="en-GB" dirty="0"/>
              <a:t>Number</a:t>
            </a:r>
          </a:p>
          <a:p>
            <a:endParaRPr lang="en-GB" dirty="0"/>
          </a:p>
        </p:txBody>
      </p:sp>
      <p:sp>
        <p:nvSpPr>
          <p:cNvPr id="14" name="Picture Placeholder 10">
            <a:extLst>
              <a:ext uri="{FF2B5EF4-FFF2-40B4-BE49-F238E27FC236}">
                <a16:creationId xmlns:a16="http://schemas.microsoft.com/office/drawing/2014/main" id="{A133903A-ED62-4292-9A3A-1B3C03F2862F}"/>
              </a:ext>
            </a:extLst>
          </p:cNvPr>
          <p:cNvSpPr>
            <a:spLocks noGrp="1"/>
          </p:cNvSpPr>
          <p:nvPr>
            <p:ph type="pic" sz="quarter" idx="15" hasCustomPrompt="1"/>
          </p:nvPr>
        </p:nvSpPr>
        <p:spPr>
          <a:xfrm>
            <a:off x="1300276" y="5128180"/>
            <a:ext cx="685102" cy="685102"/>
          </a:xfrm>
          <a:prstGeom prst="ellipse">
            <a:avLst/>
          </a:prstGeom>
        </p:spPr>
        <p:txBody>
          <a:bodyPr anchor="ctr"/>
          <a:lstStyle>
            <a:lvl1pPr algn="ctr">
              <a:defRPr sz="500"/>
            </a:lvl1pPr>
          </a:lstStyle>
          <a:p>
            <a:r>
              <a:rPr lang="en-GB" dirty="0"/>
              <a:t>Number</a:t>
            </a:r>
          </a:p>
          <a:p>
            <a:endParaRPr lang="en-GB" dirty="0"/>
          </a:p>
        </p:txBody>
      </p:sp>
      <p:sp>
        <p:nvSpPr>
          <p:cNvPr id="15" name="Picture Placeholder 35">
            <a:extLst>
              <a:ext uri="{FF2B5EF4-FFF2-40B4-BE49-F238E27FC236}">
                <a16:creationId xmlns:a16="http://schemas.microsoft.com/office/drawing/2014/main" id="{0068E55D-346F-4F25-8C87-FF0CC8DEFCE0}"/>
              </a:ext>
            </a:extLst>
          </p:cNvPr>
          <p:cNvSpPr>
            <a:spLocks noGrp="1"/>
          </p:cNvSpPr>
          <p:nvPr>
            <p:ph type="pic" sz="quarter" idx="39" hasCustomPrompt="1"/>
          </p:nvPr>
        </p:nvSpPr>
        <p:spPr>
          <a:xfrm>
            <a:off x="4658605" y="1365250"/>
            <a:ext cx="929382" cy="929380"/>
          </a:xfrm>
          <a:prstGeom prst="ellipse">
            <a:avLst/>
          </a:prstGeom>
          <a:noFill/>
        </p:spPr>
        <p:txBody>
          <a:bodyPr anchor="ctr"/>
          <a:lstStyle>
            <a:lvl1pPr algn="ctr">
              <a:defRPr/>
            </a:lvl1pPr>
          </a:lstStyle>
          <a:p>
            <a:r>
              <a:rPr lang="en-GB" dirty="0"/>
              <a:t>Icon</a:t>
            </a:r>
          </a:p>
          <a:p>
            <a:endParaRPr lang="en-GB" dirty="0"/>
          </a:p>
        </p:txBody>
      </p:sp>
      <p:sp>
        <p:nvSpPr>
          <p:cNvPr id="17" name="Text Placeholder 15">
            <a:extLst>
              <a:ext uri="{FF2B5EF4-FFF2-40B4-BE49-F238E27FC236}">
                <a16:creationId xmlns:a16="http://schemas.microsoft.com/office/drawing/2014/main" id="{082BF32D-B30D-4B16-9E61-74CFC6CC6AFE}"/>
              </a:ext>
            </a:extLst>
          </p:cNvPr>
          <p:cNvSpPr>
            <a:spLocks noGrp="1"/>
          </p:cNvSpPr>
          <p:nvPr>
            <p:ph type="body" sz="quarter" idx="40" hasCustomPrompt="1"/>
          </p:nvPr>
        </p:nvSpPr>
        <p:spPr>
          <a:xfrm>
            <a:off x="4700246" y="1994807"/>
            <a:ext cx="3465854" cy="3465854"/>
          </a:xfrm>
          <a:prstGeom prst="ellipse">
            <a:avLst/>
          </a:prstGeom>
          <a:solidFill>
            <a:schemeClr val="accent4"/>
          </a:solidFill>
        </p:spPr>
        <p:txBody>
          <a:bodyPr/>
          <a:lstStyle>
            <a:lvl1pPr>
              <a:defRPr/>
            </a:lvl1pPr>
          </a:lstStyle>
          <a:p>
            <a:pPr lvl="0"/>
            <a:r>
              <a:rPr lang="en-US" dirty="0"/>
              <a:t> </a:t>
            </a:r>
            <a:endParaRPr lang="en-GB" dirty="0"/>
          </a:p>
        </p:txBody>
      </p:sp>
      <p:sp>
        <p:nvSpPr>
          <p:cNvPr id="18" name="Text Placeholder 15">
            <a:extLst>
              <a:ext uri="{FF2B5EF4-FFF2-40B4-BE49-F238E27FC236}">
                <a16:creationId xmlns:a16="http://schemas.microsoft.com/office/drawing/2014/main" id="{3E08F65F-8B64-47EB-8D57-8210FE71204C}"/>
              </a:ext>
            </a:extLst>
          </p:cNvPr>
          <p:cNvSpPr>
            <a:spLocks noGrp="1"/>
          </p:cNvSpPr>
          <p:nvPr>
            <p:ph type="body" sz="quarter" idx="41" hasCustomPrompt="1"/>
          </p:nvPr>
        </p:nvSpPr>
        <p:spPr>
          <a:xfrm>
            <a:off x="1849079" y="3487362"/>
            <a:ext cx="2384608" cy="2384608"/>
          </a:xfrm>
          <a:prstGeom prst="ellipse">
            <a:avLst/>
          </a:prstGeom>
          <a:solidFill>
            <a:srgbClr val="9AC366">
              <a:alpha val="97000"/>
            </a:srgbClr>
          </a:solidFill>
        </p:spPr>
        <p:txBody>
          <a:bodyPr/>
          <a:lstStyle>
            <a:lvl1pPr>
              <a:defRPr/>
            </a:lvl1pPr>
          </a:lstStyle>
          <a:p>
            <a:pPr lvl="0"/>
            <a:r>
              <a:rPr lang="en-US" dirty="0"/>
              <a:t> </a:t>
            </a:r>
            <a:endParaRPr lang="en-GB" dirty="0"/>
          </a:p>
        </p:txBody>
      </p:sp>
      <p:sp>
        <p:nvSpPr>
          <p:cNvPr id="16" name="Text Placeholder 15">
            <a:extLst>
              <a:ext uri="{FF2B5EF4-FFF2-40B4-BE49-F238E27FC236}">
                <a16:creationId xmlns:a16="http://schemas.microsoft.com/office/drawing/2014/main" id="{987835BD-4D65-48DC-8DA9-83DA51CD809F}"/>
              </a:ext>
            </a:extLst>
          </p:cNvPr>
          <p:cNvSpPr>
            <a:spLocks noGrp="1"/>
          </p:cNvSpPr>
          <p:nvPr>
            <p:ph type="body" sz="quarter" idx="16" hasCustomPrompt="1"/>
          </p:nvPr>
        </p:nvSpPr>
        <p:spPr>
          <a:xfrm>
            <a:off x="1111599" y="1393825"/>
            <a:ext cx="2644426" cy="2644426"/>
          </a:xfrm>
          <a:prstGeom prst="ellipse">
            <a:avLst/>
          </a:prstGeom>
          <a:solidFill>
            <a:schemeClr val="accent3">
              <a:alpha val="90000"/>
            </a:schemeClr>
          </a:solidFill>
        </p:spPr>
        <p:txBody>
          <a:bodyPr/>
          <a:lstStyle>
            <a:lvl1pPr>
              <a:defRPr/>
            </a:lvl1pPr>
          </a:lstStyle>
          <a:p>
            <a:pPr lvl="0"/>
            <a:r>
              <a:rPr lang="en-US" dirty="0"/>
              <a:t> </a:t>
            </a:r>
            <a:endParaRPr lang="en-GB" dirty="0"/>
          </a:p>
        </p:txBody>
      </p:sp>
      <p:sp>
        <p:nvSpPr>
          <p:cNvPr id="20" name="Text Placeholder 19">
            <a:extLst>
              <a:ext uri="{FF2B5EF4-FFF2-40B4-BE49-F238E27FC236}">
                <a16:creationId xmlns:a16="http://schemas.microsoft.com/office/drawing/2014/main" id="{002108B1-818A-4764-947C-C55D567D0F69}"/>
              </a:ext>
            </a:extLst>
          </p:cNvPr>
          <p:cNvSpPr>
            <a:spLocks noGrp="1"/>
          </p:cNvSpPr>
          <p:nvPr>
            <p:ph type="body" sz="quarter" idx="42" hasCustomPrompt="1"/>
          </p:nvPr>
        </p:nvSpPr>
        <p:spPr>
          <a:xfrm>
            <a:off x="1366569" y="2258838"/>
            <a:ext cx="2208571" cy="914400"/>
          </a:xfrm>
        </p:spPr>
        <p:txBody>
          <a:bodyPr anchor="ct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Text Placeholder 19">
            <a:extLst>
              <a:ext uri="{FF2B5EF4-FFF2-40B4-BE49-F238E27FC236}">
                <a16:creationId xmlns:a16="http://schemas.microsoft.com/office/drawing/2014/main" id="{8C0896FC-B536-4A9C-853F-9A946C039BAA}"/>
              </a:ext>
            </a:extLst>
          </p:cNvPr>
          <p:cNvSpPr>
            <a:spLocks noGrp="1"/>
          </p:cNvSpPr>
          <p:nvPr>
            <p:ph type="body" sz="quarter" idx="43" hasCustomPrompt="1"/>
          </p:nvPr>
        </p:nvSpPr>
        <p:spPr>
          <a:xfrm>
            <a:off x="2183535" y="4222466"/>
            <a:ext cx="1855066" cy="914400"/>
          </a:xfrm>
        </p:spPr>
        <p:txBody>
          <a:bodyPr anchor="ct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19">
            <a:extLst>
              <a:ext uri="{FF2B5EF4-FFF2-40B4-BE49-F238E27FC236}">
                <a16:creationId xmlns:a16="http://schemas.microsoft.com/office/drawing/2014/main" id="{22405D00-4F95-497D-8006-370333C40F8D}"/>
              </a:ext>
            </a:extLst>
          </p:cNvPr>
          <p:cNvSpPr>
            <a:spLocks noGrp="1"/>
          </p:cNvSpPr>
          <p:nvPr>
            <p:ph type="body" sz="quarter" idx="44" hasCustomPrompt="1"/>
          </p:nvPr>
        </p:nvSpPr>
        <p:spPr>
          <a:xfrm>
            <a:off x="5076142" y="2645755"/>
            <a:ext cx="2910571" cy="2163958"/>
          </a:xfrm>
        </p:spPr>
        <p:txBody>
          <a:bodyPr anchor="ct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6" name="Group 25">
            <a:extLst>
              <a:ext uri="{FF2B5EF4-FFF2-40B4-BE49-F238E27FC236}">
                <a16:creationId xmlns:a16="http://schemas.microsoft.com/office/drawing/2014/main" id="{F6EDAF07-7884-4620-B887-5F48231745F4}"/>
              </a:ext>
            </a:extLst>
          </p:cNvPr>
          <p:cNvGrpSpPr/>
          <p:nvPr userDrawn="1"/>
        </p:nvGrpSpPr>
        <p:grpSpPr>
          <a:xfrm>
            <a:off x="-3733074" y="0"/>
            <a:ext cx="3675219" cy="3591084"/>
            <a:chOff x="838198" y="1150070"/>
            <a:chExt cx="3507559" cy="3427262"/>
          </a:xfrm>
        </p:grpSpPr>
        <p:sp>
          <p:nvSpPr>
            <p:cNvPr id="27" name="Rectangle 26">
              <a:extLst>
                <a:ext uri="{FF2B5EF4-FFF2-40B4-BE49-F238E27FC236}">
                  <a16:creationId xmlns:a16="http://schemas.microsoft.com/office/drawing/2014/main" id="{AE581FF2-74B0-4DC2-8E6A-1D9743639ACD}"/>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8" name="TextBox 27">
              <a:extLst>
                <a:ext uri="{FF2B5EF4-FFF2-40B4-BE49-F238E27FC236}">
                  <a16:creationId xmlns:a16="http://schemas.microsoft.com/office/drawing/2014/main" id="{832EEFE9-AE69-4716-8BD7-5F58D37F7166}"/>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9" name="Rectangle 28">
              <a:extLst>
                <a:ext uri="{FF2B5EF4-FFF2-40B4-BE49-F238E27FC236}">
                  <a16:creationId xmlns:a16="http://schemas.microsoft.com/office/drawing/2014/main" id="{186DC9A9-B072-4514-BA17-22F277440DF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0" name="TextBox 29">
              <a:extLst>
                <a:ext uri="{FF2B5EF4-FFF2-40B4-BE49-F238E27FC236}">
                  <a16:creationId xmlns:a16="http://schemas.microsoft.com/office/drawing/2014/main" id="{DEDB033E-E69E-440C-9152-B0BFB95D64CD}"/>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31" name="TextBox 30">
              <a:extLst>
                <a:ext uri="{FF2B5EF4-FFF2-40B4-BE49-F238E27FC236}">
                  <a16:creationId xmlns:a16="http://schemas.microsoft.com/office/drawing/2014/main" id="{1D1316AE-C98C-4DD3-B38D-52CB563E33E9}"/>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2" name="TextBox 31">
              <a:extLst>
                <a:ext uri="{FF2B5EF4-FFF2-40B4-BE49-F238E27FC236}">
                  <a16:creationId xmlns:a16="http://schemas.microsoft.com/office/drawing/2014/main" id="{0A8FF704-DFCB-4B54-BF58-B222606D72D7}"/>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24" name="Text Placeholder 2">
            <a:extLst>
              <a:ext uri="{FF2B5EF4-FFF2-40B4-BE49-F238E27FC236}">
                <a16:creationId xmlns:a16="http://schemas.microsoft.com/office/drawing/2014/main" id="{925D30F6-C8D0-4BFB-A43A-408A0D89D778}"/>
              </a:ext>
            </a:extLst>
          </p:cNvPr>
          <p:cNvSpPr>
            <a:spLocks noGrp="1"/>
          </p:cNvSpPr>
          <p:nvPr>
            <p:ph type="body" sz="quarter" idx="36"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0948776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ok Mock-up">
    <p:bg>
      <p:bgPr>
        <a:solidFill>
          <a:srgbClr val="E9E9E6"/>
        </a:solidFill>
        <a:effectLst/>
      </p:bgPr>
    </p:bg>
    <p:spTree>
      <p:nvGrpSpPr>
        <p:cNvPr id="1" name=""/>
        <p:cNvGrpSpPr/>
        <p:nvPr/>
      </p:nvGrpSpPr>
      <p:grpSpPr>
        <a:xfrm>
          <a:off x="0" y="0"/>
          <a:ext cx="0" cy="0"/>
          <a:chOff x="0" y="0"/>
          <a:chExt cx="0" cy="0"/>
        </a:xfrm>
      </p:grpSpPr>
      <p:sp>
        <p:nvSpPr>
          <p:cNvPr id="23" name="Picture Placeholder 35">
            <a:extLst>
              <a:ext uri="{FF2B5EF4-FFF2-40B4-BE49-F238E27FC236}">
                <a16:creationId xmlns:a16="http://schemas.microsoft.com/office/drawing/2014/main" id="{2CC74414-EAAE-474E-B103-15F1E87E88E3}"/>
              </a:ext>
            </a:extLst>
          </p:cNvPr>
          <p:cNvSpPr>
            <a:spLocks noGrp="1"/>
          </p:cNvSpPr>
          <p:nvPr>
            <p:ph type="pic" sz="quarter" idx="45" hasCustomPrompt="1"/>
          </p:nvPr>
        </p:nvSpPr>
        <p:spPr>
          <a:xfrm rot="1522190">
            <a:off x="7575658" y="-412480"/>
            <a:ext cx="1968057" cy="1968049"/>
          </a:xfrm>
          <a:prstGeom prst="ellipse">
            <a:avLst/>
          </a:prstGeom>
          <a:noFill/>
        </p:spPr>
        <p:txBody>
          <a:bodyPr anchor="b"/>
          <a:lstStyle>
            <a:lvl1pPr algn="l">
              <a:defRPr/>
            </a:lvl1pPr>
          </a:lstStyle>
          <a:p>
            <a:r>
              <a:rPr lang="en-GB" dirty="0"/>
              <a:t>Icon, then right click &gt; send to back</a:t>
            </a:r>
          </a:p>
          <a:p>
            <a:endParaRPr lang="en-GB" dirty="0"/>
          </a:p>
        </p:txBody>
      </p:sp>
      <p:sp>
        <p:nvSpPr>
          <p:cNvPr id="24" name="Picture Placeholder 35">
            <a:extLst>
              <a:ext uri="{FF2B5EF4-FFF2-40B4-BE49-F238E27FC236}">
                <a16:creationId xmlns:a16="http://schemas.microsoft.com/office/drawing/2014/main" id="{C27F750D-BF91-4B91-A33F-051B01456B11}"/>
              </a:ext>
            </a:extLst>
          </p:cNvPr>
          <p:cNvSpPr>
            <a:spLocks noGrp="1"/>
          </p:cNvSpPr>
          <p:nvPr>
            <p:ph type="pic" sz="quarter" idx="46" hasCustomPrompt="1"/>
          </p:nvPr>
        </p:nvSpPr>
        <p:spPr>
          <a:xfrm rot="1522190">
            <a:off x="-108588" y="4449883"/>
            <a:ext cx="1215056" cy="1215051"/>
          </a:xfrm>
          <a:prstGeom prst="ellipse">
            <a:avLst/>
          </a:prstGeom>
          <a:noFill/>
        </p:spPr>
        <p:txBody>
          <a:bodyPr anchor="b"/>
          <a:lstStyle>
            <a:lvl1pPr algn="l">
              <a:defRPr sz="300"/>
            </a:lvl1pPr>
          </a:lstStyle>
          <a:p>
            <a:r>
              <a:rPr lang="en-GB" dirty="0"/>
              <a:t>Icon, then right click </a:t>
            </a:r>
            <a:br>
              <a:rPr lang="en-GB" dirty="0"/>
            </a:br>
            <a:r>
              <a:rPr lang="en-GB" dirty="0"/>
              <a:t>&gt; send to back</a:t>
            </a:r>
          </a:p>
          <a:p>
            <a:endParaRPr lang="en-GB" dirty="0"/>
          </a:p>
        </p:txBody>
      </p:sp>
      <p:sp>
        <p:nvSpPr>
          <p:cNvPr id="26" name="Text Placeholder 11">
            <a:extLst>
              <a:ext uri="{FF2B5EF4-FFF2-40B4-BE49-F238E27FC236}">
                <a16:creationId xmlns:a16="http://schemas.microsoft.com/office/drawing/2014/main" id="{81F5418F-A20F-4EF6-BE94-02FBF54F0509}"/>
              </a:ext>
            </a:extLst>
          </p:cNvPr>
          <p:cNvSpPr>
            <a:spLocks noGrp="1"/>
          </p:cNvSpPr>
          <p:nvPr>
            <p:ph type="body" sz="quarter" idx="13" hasCustomPrompt="1"/>
          </p:nvPr>
        </p:nvSpPr>
        <p:spPr>
          <a:xfrm>
            <a:off x="511343" y="1137617"/>
            <a:ext cx="8121316" cy="5104034"/>
          </a:xfrm>
          <a:blipFill>
            <a:blip r:embed="rId2"/>
            <a:stretch>
              <a:fillRect l="-8266" t="-20570" r="-8266" b="-18498"/>
            </a:stretch>
          </a:blipFill>
          <a:effectLst>
            <a:outerShdw blurRad="50800" dist="76200" dir="8100000" algn="tr" rotWithShape="0">
              <a:prstClr val="black">
                <a:alpha val="40000"/>
              </a:prstClr>
            </a:outerShdw>
          </a:effectLst>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A27E4272-C89A-4495-B801-7DE5022C36B0}"/>
              </a:ext>
            </a:extLst>
          </p:cNvPr>
          <p:cNvSpPr>
            <a:spLocks noGrp="1"/>
          </p:cNvSpPr>
          <p:nvPr>
            <p:ph type="title" hasCustomPrompt="1"/>
          </p:nvPr>
        </p:nvSpPr>
        <p:spPr>
          <a:xfrm>
            <a:off x="399716" y="443669"/>
            <a:ext cx="6210634" cy="524072"/>
          </a:xfrm>
        </p:spPr>
        <p:txBody>
          <a:bodyPr/>
          <a:lstStyle>
            <a:lvl1pPr>
              <a:defRPr>
                <a:solidFill>
                  <a:schemeClr val="accent4"/>
                </a:solidFill>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26CCA7DA-DE48-4DF1-9D89-258DF50028C9}"/>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D2DDF386-BF56-44EE-97DB-04C3B7DD99C9}"/>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2E80AB02-DF73-4594-B3DE-EC9D11DCA485}"/>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grpSp>
        <p:nvGrpSpPr>
          <p:cNvPr id="31" name="Group 30">
            <a:extLst>
              <a:ext uri="{FF2B5EF4-FFF2-40B4-BE49-F238E27FC236}">
                <a16:creationId xmlns:a16="http://schemas.microsoft.com/office/drawing/2014/main" id="{9D5F1315-3A10-4643-9146-FFE1F4AFF232}"/>
              </a:ext>
            </a:extLst>
          </p:cNvPr>
          <p:cNvGrpSpPr/>
          <p:nvPr userDrawn="1"/>
        </p:nvGrpSpPr>
        <p:grpSpPr>
          <a:xfrm>
            <a:off x="-3733074" y="0"/>
            <a:ext cx="3675219" cy="3591084"/>
            <a:chOff x="838198" y="1150070"/>
            <a:chExt cx="3507559" cy="3427262"/>
          </a:xfrm>
        </p:grpSpPr>
        <p:sp>
          <p:nvSpPr>
            <p:cNvPr id="32" name="Rectangle 31">
              <a:extLst>
                <a:ext uri="{FF2B5EF4-FFF2-40B4-BE49-F238E27FC236}">
                  <a16:creationId xmlns:a16="http://schemas.microsoft.com/office/drawing/2014/main" id="{E6D331EA-9422-43C9-97B8-8C1DFCBF9C60}"/>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3" name="TextBox 32">
              <a:extLst>
                <a:ext uri="{FF2B5EF4-FFF2-40B4-BE49-F238E27FC236}">
                  <a16:creationId xmlns:a16="http://schemas.microsoft.com/office/drawing/2014/main" id="{9B54AB08-41D8-46F5-BD0E-FA4E874CE123}"/>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34" name="Rectangle 33">
              <a:extLst>
                <a:ext uri="{FF2B5EF4-FFF2-40B4-BE49-F238E27FC236}">
                  <a16:creationId xmlns:a16="http://schemas.microsoft.com/office/drawing/2014/main" id="{377BB4BD-9F4E-49BF-B186-022803E13BA3}"/>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5" name="TextBox 34">
              <a:extLst>
                <a:ext uri="{FF2B5EF4-FFF2-40B4-BE49-F238E27FC236}">
                  <a16:creationId xmlns:a16="http://schemas.microsoft.com/office/drawing/2014/main" id="{FEA2EF9D-8015-43A7-88E8-EBE3D43D7696}"/>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36" name="TextBox 35">
              <a:extLst>
                <a:ext uri="{FF2B5EF4-FFF2-40B4-BE49-F238E27FC236}">
                  <a16:creationId xmlns:a16="http://schemas.microsoft.com/office/drawing/2014/main" id="{62F9038F-6190-442D-B3E4-F2FE827C4196}"/>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7" name="TextBox 36">
              <a:extLst>
                <a:ext uri="{FF2B5EF4-FFF2-40B4-BE49-F238E27FC236}">
                  <a16:creationId xmlns:a16="http://schemas.microsoft.com/office/drawing/2014/main" id="{AB31ABC4-923B-4476-ADED-EC1F714A8614}"/>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22" name="Text Placeholder 2">
            <a:extLst>
              <a:ext uri="{FF2B5EF4-FFF2-40B4-BE49-F238E27FC236}">
                <a16:creationId xmlns:a16="http://schemas.microsoft.com/office/drawing/2014/main" id="{87E634D5-9F72-4A9C-87EB-AB91B308F15A}"/>
              </a:ext>
            </a:extLst>
          </p:cNvPr>
          <p:cNvSpPr>
            <a:spLocks noGrp="1"/>
          </p:cNvSpPr>
          <p:nvPr>
            <p:ph type="body" sz="quarter" idx="36"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
        <p:nvSpPr>
          <p:cNvPr id="13" name="Picture Placeholder 10">
            <a:extLst>
              <a:ext uri="{FF2B5EF4-FFF2-40B4-BE49-F238E27FC236}">
                <a16:creationId xmlns:a16="http://schemas.microsoft.com/office/drawing/2014/main" id="{CEAC209A-A6E8-47F8-A0ED-55E657C0830D}"/>
              </a:ext>
            </a:extLst>
          </p:cNvPr>
          <p:cNvSpPr>
            <a:spLocks noGrp="1"/>
          </p:cNvSpPr>
          <p:nvPr>
            <p:ph type="pic" sz="quarter" idx="14" hasCustomPrompt="1"/>
          </p:nvPr>
        </p:nvSpPr>
        <p:spPr>
          <a:xfrm>
            <a:off x="769048" y="1583209"/>
            <a:ext cx="685102" cy="685102"/>
          </a:xfrm>
          <a:prstGeom prst="ellipse">
            <a:avLst/>
          </a:prstGeom>
        </p:spPr>
        <p:txBody>
          <a:bodyPr anchor="ctr"/>
          <a:lstStyle>
            <a:lvl1pPr algn="ctr">
              <a:defRPr sz="500"/>
            </a:lvl1pPr>
          </a:lstStyle>
          <a:p>
            <a:r>
              <a:rPr lang="en-GB" dirty="0"/>
              <a:t>Number</a:t>
            </a:r>
          </a:p>
          <a:p>
            <a:endParaRPr lang="en-GB" dirty="0"/>
          </a:p>
        </p:txBody>
      </p:sp>
      <p:sp>
        <p:nvSpPr>
          <p:cNvPr id="14" name="Picture Placeholder 10">
            <a:extLst>
              <a:ext uri="{FF2B5EF4-FFF2-40B4-BE49-F238E27FC236}">
                <a16:creationId xmlns:a16="http://schemas.microsoft.com/office/drawing/2014/main" id="{A133903A-ED62-4292-9A3A-1B3C03F2862F}"/>
              </a:ext>
            </a:extLst>
          </p:cNvPr>
          <p:cNvSpPr>
            <a:spLocks noGrp="1"/>
          </p:cNvSpPr>
          <p:nvPr>
            <p:ph type="pic" sz="quarter" idx="15" hasCustomPrompt="1"/>
          </p:nvPr>
        </p:nvSpPr>
        <p:spPr>
          <a:xfrm>
            <a:off x="769048" y="3715566"/>
            <a:ext cx="685102" cy="685102"/>
          </a:xfrm>
          <a:prstGeom prst="ellipse">
            <a:avLst/>
          </a:prstGeom>
        </p:spPr>
        <p:txBody>
          <a:bodyPr anchor="ctr"/>
          <a:lstStyle>
            <a:lvl1pPr algn="ctr">
              <a:defRPr sz="500"/>
            </a:lvl1pPr>
          </a:lstStyle>
          <a:p>
            <a:r>
              <a:rPr lang="en-GB" dirty="0"/>
              <a:t>Number</a:t>
            </a:r>
          </a:p>
          <a:p>
            <a:endParaRPr lang="en-GB" dirty="0"/>
          </a:p>
        </p:txBody>
      </p:sp>
      <p:sp>
        <p:nvSpPr>
          <p:cNvPr id="21" name="Text Placeholder 19">
            <a:extLst>
              <a:ext uri="{FF2B5EF4-FFF2-40B4-BE49-F238E27FC236}">
                <a16:creationId xmlns:a16="http://schemas.microsoft.com/office/drawing/2014/main" id="{8C0896FC-B536-4A9C-853F-9A946C039BAA}"/>
              </a:ext>
            </a:extLst>
          </p:cNvPr>
          <p:cNvSpPr>
            <a:spLocks noGrp="1"/>
          </p:cNvSpPr>
          <p:nvPr>
            <p:ph type="body" sz="quarter" idx="43" hasCustomPrompt="1"/>
          </p:nvPr>
        </p:nvSpPr>
        <p:spPr>
          <a:xfrm>
            <a:off x="857244" y="4500275"/>
            <a:ext cx="3067051" cy="587662"/>
          </a:xfrm>
        </p:spPr>
        <p:txBody>
          <a:bodyPr ancho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5" name="Text Placeholder 19">
            <a:extLst>
              <a:ext uri="{FF2B5EF4-FFF2-40B4-BE49-F238E27FC236}">
                <a16:creationId xmlns:a16="http://schemas.microsoft.com/office/drawing/2014/main" id="{DE319B8A-F636-4D9E-8821-D6A7164A616E}"/>
              </a:ext>
            </a:extLst>
          </p:cNvPr>
          <p:cNvSpPr>
            <a:spLocks noGrp="1"/>
          </p:cNvSpPr>
          <p:nvPr>
            <p:ph type="body" sz="quarter" idx="47" hasCustomPrompt="1"/>
          </p:nvPr>
        </p:nvSpPr>
        <p:spPr>
          <a:xfrm>
            <a:off x="857244" y="2359717"/>
            <a:ext cx="3067051" cy="587662"/>
          </a:xfrm>
        </p:spPr>
        <p:txBody>
          <a:bodyPr ancho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9" name="Text Placeholder 19">
            <a:extLst>
              <a:ext uri="{FF2B5EF4-FFF2-40B4-BE49-F238E27FC236}">
                <a16:creationId xmlns:a16="http://schemas.microsoft.com/office/drawing/2014/main" id="{E2F5FD42-F3D7-4433-89A7-6D91071BF42E}"/>
              </a:ext>
            </a:extLst>
          </p:cNvPr>
          <p:cNvSpPr>
            <a:spLocks noGrp="1"/>
          </p:cNvSpPr>
          <p:nvPr>
            <p:ph type="body" sz="quarter" idx="51" hasCustomPrompt="1"/>
          </p:nvPr>
        </p:nvSpPr>
        <p:spPr>
          <a:xfrm>
            <a:off x="4781539" y="2359716"/>
            <a:ext cx="3067051" cy="2728221"/>
          </a:xfrm>
        </p:spPr>
        <p:txBody>
          <a:bodyPr ancho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739854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llustrated Book Mock-up">
    <p:bg>
      <p:bgPr>
        <a:solidFill>
          <a:srgbClr val="E9E9E6"/>
        </a:solidFill>
        <a:effectLst/>
      </p:bgPr>
    </p:bg>
    <p:spTree>
      <p:nvGrpSpPr>
        <p:cNvPr id="1" name=""/>
        <p:cNvGrpSpPr/>
        <p:nvPr/>
      </p:nvGrpSpPr>
      <p:grpSpPr>
        <a:xfrm>
          <a:off x="0" y="0"/>
          <a:ext cx="0" cy="0"/>
          <a:chOff x="0" y="0"/>
          <a:chExt cx="0" cy="0"/>
        </a:xfrm>
      </p:grpSpPr>
      <p:sp>
        <p:nvSpPr>
          <p:cNvPr id="23" name="Picture Placeholder 35">
            <a:extLst>
              <a:ext uri="{FF2B5EF4-FFF2-40B4-BE49-F238E27FC236}">
                <a16:creationId xmlns:a16="http://schemas.microsoft.com/office/drawing/2014/main" id="{2CC74414-EAAE-474E-B103-15F1E87E88E3}"/>
              </a:ext>
            </a:extLst>
          </p:cNvPr>
          <p:cNvSpPr>
            <a:spLocks noGrp="1"/>
          </p:cNvSpPr>
          <p:nvPr>
            <p:ph type="pic" sz="quarter" idx="45" hasCustomPrompt="1"/>
          </p:nvPr>
        </p:nvSpPr>
        <p:spPr>
          <a:xfrm rot="1522190">
            <a:off x="7575658" y="-412480"/>
            <a:ext cx="1968057" cy="1968049"/>
          </a:xfrm>
          <a:prstGeom prst="ellipse">
            <a:avLst/>
          </a:prstGeom>
          <a:noFill/>
        </p:spPr>
        <p:txBody>
          <a:bodyPr anchor="b"/>
          <a:lstStyle>
            <a:lvl1pPr algn="l">
              <a:defRPr/>
            </a:lvl1pPr>
          </a:lstStyle>
          <a:p>
            <a:r>
              <a:rPr lang="en-GB" dirty="0"/>
              <a:t>Icon, then right click &gt; send to back</a:t>
            </a:r>
          </a:p>
          <a:p>
            <a:endParaRPr lang="en-GB" dirty="0"/>
          </a:p>
        </p:txBody>
      </p:sp>
      <p:sp>
        <p:nvSpPr>
          <p:cNvPr id="24" name="Picture Placeholder 35">
            <a:extLst>
              <a:ext uri="{FF2B5EF4-FFF2-40B4-BE49-F238E27FC236}">
                <a16:creationId xmlns:a16="http://schemas.microsoft.com/office/drawing/2014/main" id="{C27F750D-BF91-4B91-A33F-051B01456B11}"/>
              </a:ext>
            </a:extLst>
          </p:cNvPr>
          <p:cNvSpPr>
            <a:spLocks noGrp="1"/>
          </p:cNvSpPr>
          <p:nvPr>
            <p:ph type="pic" sz="quarter" idx="46" hasCustomPrompt="1"/>
          </p:nvPr>
        </p:nvSpPr>
        <p:spPr>
          <a:xfrm rot="1522190">
            <a:off x="-108588" y="4449883"/>
            <a:ext cx="1215056" cy="1215051"/>
          </a:xfrm>
          <a:prstGeom prst="ellipse">
            <a:avLst/>
          </a:prstGeom>
          <a:noFill/>
        </p:spPr>
        <p:txBody>
          <a:bodyPr anchor="b"/>
          <a:lstStyle>
            <a:lvl1pPr algn="l">
              <a:defRPr sz="300"/>
            </a:lvl1pPr>
          </a:lstStyle>
          <a:p>
            <a:r>
              <a:rPr lang="en-GB" dirty="0"/>
              <a:t>Icon, then right click </a:t>
            </a:r>
            <a:br>
              <a:rPr lang="en-GB" dirty="0"/>
            </a:br>
            <a:r>
              <a:rPr lang="en-GB" dirty="0"/>
              <a:t>&gt; send to back</a:t>
            </a:r>
          </a:p>
          <a:p>
            <a:endParaRPr lang="en-GB" dirty="0"/>
          </a:p>
        </p:txBody>
      </p:sp>
      <p:sp>
        <p:nvSpPr>
          <p:cNvPr id="45" name="Text Placeholder 11">
            <a:extLst>
              <a:ext uri="{FF2B5EF4-FFF2-40B4-BE49-F238E27FC236}">
                <a16:creationId xmlns:a16="http://schemas.microsoft.com/office/drawing/2014/main" id="{AAC1D16C-DD56-414F-AABE-D2F96093AEDB}"/>
              </a:ext>
            </a:extLst>
          </p:cNvPr>
          <p:cNvSpPr>
            <a:spLocks noGrp="1"/>
          </p:cNvSpPr>
          <p:nvPr>
            <p:ph type="body" sz="quarter" idx="13" hasCustomPrompt="1"/>
          </p:nvPr>
        </p:nvSpPr>
        <p:spPr>
          <a:xfrm>
            <a:off x="479288" y="1078738"/>
            <a:ext cx="8207512" cy="5285486"/>
          </a:xfrm>
          <a:blipFill>
            <a:blip r:embed="rId2"/>
            <a:stretch>
              <a:fillRect l="292" t="994" r="560" b="1614"/>
            </a:stretch>
          </a:blipFill>
          <a:effectLst/>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A27E4272-C89A-4495-B801-7DE5022C36B0}"/>
              </a:ext>
            </a:extLst>
          </p:cNvPr>
          <p:cNvSpPr>
            <a:spLocks noGrp="1"/>
          </p:cNvSpPr>
          <p:nvPr>
            <p:ph type="title" hasCustomPrompt="1"/>
          </p:nvPr>
        </p:nvSpPr>
        <p:spPr>
          <a:xfrm>
            <a:off x="399716" y="443669"/>
            <a:ext cx="6210634" cy="524072"/>
          </a:xfrm>
        </p:spPr>
        <p:txBody>
          <a:bodyPr/>
          <a:lstStyle>
            <a:lvl1pPr>
              <a:defRPr>
                <a:solidFill>
                  <a:schemeClr val="accent4"/>
                </a:solidFill>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26CCA7DA-DE48-4DF1-9D89-258DF50028C9}"/>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D2DDF386-BF56-44EE-97DB-04C3B7DD99C9}"/>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2E80AB02-DF73-4594-B3DE-EC9D11DCA485}"/>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grpSp>
        <p:nvGrpSpPr>
          <p:cNvPr id="31" name="Group 30">
            <a:extLst>
              <a:ext uri="{FF2B5EF4-FFF2-40B4-BE49-F238E27FC236}">
                <a16:creationId xmlns:a16="http://schemas.microsoft.com/office/drawing/2014/main" id="{9D5F1315-3A10-4643-9146-FFE1F4AFF232}"/>
              </a:ext>
            </a:extLst>
          </p:cNvPr>
          <p:cNvGrpSpPr/>
          <p:nvPr userDrawn="1"/>
        </p:nvGrpSpPr>
        <p:grpSpPr>
          <a:xfrm>
            <a:off x="-3733074" y="0"/>
            <a:ext cx="3675219" cy="3591084"/>
            <a:chOff x="838198" y="1150070"/>
            <a:chExt cx="3507559" cy="3427262"/>
          </a:xfrm>
        </p:grpSpPr>
        <p:sp>
          <p:nvSpPr>
            <p:cNvPr id="32" name="Rectangle 31">
              <a:extLst>
                <a:ext uri="{FF2B5EF4-FFF2-40B4-BE49-F238E27FC236}">
                  <a16:creationId xmlns:a16="http://schemas.microsoft.com/office/drawing/2014/main" id="{E6D331EA-9422-43C9-97B8-8C1DFCBF9C60}"/>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3" name="TextBox 32">
              <a:extLst>
                <a:ext uri="{FF2B5EF4-FFF2-40B4-BE49-F238E27FC236}">
                  <a16:creationId xmlns:a16="http://schemas.microsoft.com/office/drawing/2014/main" id="{9B54AB08-41D8-46F5-BD0E-FA4E874CE123}"/>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34" name="Rectangle 33">
              <a:extLst>
                <a:ext uri="{FF2B5EF4-FFF2-40B4-BE49-F238E27FC236}">
                  <a16:creationId xmlns:a16="http://schemas.microsoft.com/office/drawing/2014/main" id="{377BB4BD-9F4E-49BF-B186-022803E13BA3}"/>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5" name="TextBox 34">
              <a:extLst>
                <a:ext uri="{FF2B5EF4-FFF2-40B4-BE49-F238E27FC236}">
                  <a16:creationId xmlns:a16="http://schemas.microsoft.com/office/drawing/2014/main" id="{FEA2EF9D-8015-43A7-88E8-EBE3D43D7696}"/>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36" name="TextBox 35">
              <a:extLst>
                <a:ext uri="{FF2B5EF4-FFF2-40B4-BE49-F238E27FC236}">
                  <a16:creationId xmlns:a16="http://schemas.microsoft.com/office/drawing/2014/main" id="{62F9038F-6190-442D-B3E4-F2FE827C4196}"/>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7" name="TextBox 36">
              <a:extLst>
                <a:ext uri="{FF2B5EF4-FFF2-40B4-BE49-F238E27FC236}">
                  <a16:creationId xmlns:a16="http://schemas.microsoft.com/office/drawing/2014/main" id="{AB31ABC4-923B-4476-ADED-EC1F714A8614}"/>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26" name="Text Placeholder 2">
            <a:extLst>
              <a:ext uri="{FF2B5EF4-FFF2-40B4-BE49-F238E27FC236}">
                <a16:creationId xmlns:a16="http://schemas.microsoft.com/office/drawing/2014/main" id="{9B15FD32-7E5C-4ECA-86E2-25BFE9AEE39C}"/>
              </a:ext>
            </a:extLst>
          </p:cNvPr>
          <p:cNvSpPr>
            <a:spLocks noGrp="1"/>
          </p:cNvSpPr>
          <p:nvPr>
            <p:ph type="body" sz="quarter" idx="36"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
        <p:nvSpPr>
          <p:cNvPr id="13" name="Picture Placeholder 10">
            <a:extLst>
              <a:ext uri="{FF2B5EF4-FFF2-40B4-BE49-F238E27FC236}">
                <a16:creationId xmlns:a16="http://schemas.microsoft.com/office/drawing/2014/main" id="{CEAC209A-A6E8-47F8-A0ED-55E657C0830D}"/>
              </a:ext>
            </a:extLst>
          </p:cNvPr>
          <p:cNvSpPr>
            <a:spLocks noGrp="1"/>
          </p:cNvSpPr>
          <p:nvPr>
            <p:ph type="pic" sz="quarter" idx="14" hasCustomPrompt="1"/>
          </p:nvPr>
        </p:nvSpPr>
        <p:spPr>
          <a:xfrm>
            <a:off x="769048" y="1583209"/>
            <a:ext cx="685102" cy="685102"/>
          </a:xfrm>
          <a:prstGeom prst="ellipse">
            <a:avLst/>
          </a:prstGeom>
        </p:spPr>
        <p:txBody>
          <a:bodyPr anchor="ctr"/>
          <a:lstStyle>
            <a:lvl1pPr algn="ctr">
              <a:defRPr sz="500"/>
            </a:lvl1pPr>
          </a:lstStyle>
          <a:p>
            <a:r>
              <a:rPr lang="en-GB" dirty="0"/>
              <a:t>Number</a:t>
            </a:r>
          </a:p>
          <a:p>
            <a:endParaRPr lang="en-GB" dirty="0"/>
          </a:p>
        </p:txBody>
      </p:sp>
      <p:sp>
        <p:nvSpPr>
          <p:cNvPr id="14" name="Picture Placeholder 10">
            <a:extLst>
              <a:ext uri="{FF2B5EF4-FFF2-40B4-BE49-F238E27FC236}">
                <a16:creationId xmlns:a16="http://schemas.microsoft.com/office/drawing/2014/main" id="{A133903A-ED62-4292-9A3A-1B3C03F2862F}"/>
              </a:ext>
            </a:extLst>
          </p:cNvPr>
          <p:cNvSpPr>
            <a:spLocks noGrp="1"/>
          </p:cNvSpPr>
          <p:nvPr>
            <p:ph type="pic" sz="quarter" idx="15" hasCustomPrompt="1"/>
          </p:nvPr>
        </p:nvSpPr>
        <p:spPr>
          <a:xfrm>
            <a:off x="769048" y="3715566"/>
            <a:ext cx="685102" cy="685102"/>
          </a:xfrm>
          <a:prstGeom prst="ellipse">
            <a:avLst/>
          </a:prstGeom>
        </p:spPr>
        <p:txBody>
          <a:bodyPr anchor="ctr"/>
          <a:lstStyle>
            <a:lvl1pPr algn="ctr">
              <a:defRPr sz="500"/>
            </a:lvl1pPr>
          </a:lstStyle>
          <a:p>
            <a:r>
              <a:rPr lang="en-GB" dirty="0"/>
              <a:t>Number</a:t>
            </a:r>
          </a:p>
          <a:p>
            <a:endParaRPr lang="en-GB" dirty="0"/>
          </a:p>
        </p:txBody>
      </p:sp>
      <p:sp>
        <p:nvSpPr>
          <p:cNvPr id="21" name="Text Placeholder 19">
            <a:extLst>
              <a:ext uri="{FF2B5EF4-FFF2-40B4-BE49-F238E27FC236}">
                <a16:creationId xmlns:a16="http://schemas.microsoft.com/office/drawing/2014/main" id="{8C0896FC-B536-4A9C-853F-9A946C039BAA}"/>
              </a:ext>
            </a:extLst>
          </p:cNvPr>
          <p:cNvSpPr>
            <a:spLocks noGrp="1"/>
          </p:cNvSpPr>
          <p:nvPr>
            <p:ph type="body" sz="quarter" idx="43" hasCustomPrompt="1"/>
          </p:nvPr>
        </p:nvSpPr>
        <p:spPr>
          <a:xfrm>
            <a:off x="857244" y="4500275"/>
            <a:ext cx="3067051" cy="587662"/>
          </a:xfrm>
        </p:spPr>
        <p:txBody>
          <a:bodyPr ancho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5" name="Text Placeholder 19">
            <a:extLst>
              <a:ext uri="{FF2B5EF4-FFF2-40B4-BE49-F238E27FC236}">
                <a16:creationId xmlns:a16="http://schemas.microsoft.com/office/drawing/2014/main" id="{DE319B8A-F636-4D9E-8821-D6A7164A616E}"/>
              </a:ext>
            </a:extLst>
          </p:cNvPr>
          <p:cNvSpPr>
            <a:spLocks noGrp="1"/>
          </p:cNvSpPr>
          <p:nvPr>
            <p:ph type="body" sz="quarter" idx="47" hasCustomPrompt="1"/>
          </p:nvPr>
        </p:nvSpPr>
        <p:spPr>
          <a:xfrm>
            <a:off x="857244" y="2359717"/>
            <a:ext cx="3067051" cy="587662"/>
          </a:xfrm>
        </p:spPr>
        <p:txBody>
          <a:bodyPr ancho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9" name="Text Placeholder 19">
            <a:extLst>
              <a:ext uri="{FF2B5EF4-FFF2-40B4-BE49-F238E27FC236}">
                <a16:creationId xmlns:a16="http://schemas.microsoft.com/office/drawing/2014/main" id="{E2F5FD42-F3D7-4433-89A7-6D91071BF42E}"/>
              </a:ext>
            </a:extLst>
          </p:cNvPr>
          <p:cNvSpPr>
            <a:spLocks noGrp="1"/>
          </p:cNvSpPr>
          <p:nvPr>
            <p:ph type="body" sz="quarter" idx="51" hasCustomPrompt="1"/>
          </p:nvPr>
        </p:nvSpPr>
        <p:spPr>
          <a:xfrm>
            <a:off x="4781539" y="2359716"/>
            <a:ext cx="3067051" cy="2728221"/>
          </a:xfrm>
        </p:spPr>
        <p:txBody>
          <a:bodyPr ancho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427104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ipboard Mock-up">
    <p:spTree>
      <p:nvGrpSpPr>
        <p:cNvPr id="1" name=""/>
        <p:cNvGrpSpPr/>
        <p:nvPr/>
      </p:nvGrpSpPr>
      <p:grpSpPr>
        <a:xfrm>
          <a:off x="0" y="0"/>
          <a:ext cx="0" cy="0"/>
          <a:chOff x="0" y="0"/>
          <a:chExt cx="0" cy="0"/>
        </a:xfrm>
      </p:grpSpPr>
      <p:sp>
        <p:nvSpPr>
          <p:cNvPr id="20" name="Text Placeholder 15">
            <a:extLst>
              <a:ext uri="{FF2B5EF4-FFF2-40B4-BE49-F238E27FC236}">
                <a16:creationId xmlns:a16="http://schemas.microsoft.com/office/drawing/2014/main" id="{065833E3-81E5-43C6-9F0B-EF8380B52E08}"/>
              </a:ext>
            </a:extLst>
          </p:cNvPr>
          <p:cNvSpPr>
            <a:spLocks noGrp="1"/>
          </p:cNvSpPr>
          <p:nvPr>
            <p:ph type="body" sz="quarter" idx="17" hasCustomPrompt="1"/>
          </p:nvPr>
        </p:nvSpPr>
        <p:spPr>
          <a:xfrm>
            <a:off x="5653178" y="-1860814"/>
            <a:ext cx="5791868" cy="5791868"/>
          </a:xfrm>
          <a:prstGeom prst="ellipse">
            <a:avLst/>
          </a:prstGeom>
          <a:solidFill>
            <a:schemeClr val="accent6"/>
          </a:solidFill>
        </p:spPr>
        <p:txBody>
          <a:bodyPr/>
          <a:lstStyle>
            <a:lvl1pPr>
              <a:defRPr/>
            </a:lvl1pPr>
          </a:lstStyle>
          <a:p>
            <a:pPr lvl="0"/>
            <a:r>
              <a:rPr lang="en-US" dirty="0"/>
              <a:t> </a:t>
            </a:r>
            <a:endParaRPr lang="en-GB" dirty="0"/>
          </a:p>
        </p:txBody>
      </p:sp>
      <p:sp>
        <p:nvSpPr>
          <p:cNvPr id="19" name="Text Placeholder 18">
            <a:extLst>
              <a:ext uri="{FF2B5EF4-FFF2-40B4-BE49-F238E27FC236}">
                <a16:creationId xmlns:a16="http://schemas.microsoft.com/office/drawing/2014/main" id="{E7137C71-8D1D-4FDC-AF65-828C3CDAC430}"/>
              </a:ext>
            </a:extLst>
          </p:cNvPr>
          <p:cNvSpPr>
            <a:spLocks noGrp="1"/>
          </p:cNvSpPr>
          <p:nvPr>
            <p:ph type="body" sz="quarter" idx="47" hasCustomPrompt="1"/>
          </p:nvPr>
        </p:nvSpPr>
        <p:spPr>
          <a:xfrm>
            <a:off x="4119872" y="1"/>
            <a:ext cx="4993648" cy="6858000"/>
          </a:xfrm>
          <a:blipFill>
            <a:blip r:embed="rId2"/>
            <a:stretch>
              <a:fillRect l="-82502"/>
            </a:stretch>
          </a:blip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874AFF6F-2405-4E60-88CA-536AD4F9FAB6}"/>
              </a:ext>
            </a:extLst>
          </p:cNvPr>
          <p:cNvSpPr>
            <a:spLocks noGrp="1"/>
          </p:cNvSpPr>
          <p:nvPr>
            <p:ph type="title" hasCustomPrompt="1"/>
          </p:nvPr>
        </p:nvSpPr>
        <p:spPr>
          <a:xfrm>
            <a:off x="399716" y="443669"/>
            <a:ext cx="3510547" cy="524072"/>
          </a:xfrm>
        </p:spPr>
        <p:txBody>
          <a:bodyPr/>
          <a:lstStyle>
            <a:lvl1pPr>
              <a:defRPr>
                <a:solidFill>
                  <a:schemeClr val="accent6"/>
                </a:solidFill>
              </a:defRPr>
            </a:lvl1pPr>
          </a:lstStyle>
          <a:p>
            <a:r>
              <a:rPr lang="en-US" dirty="0"/>
              <a:t>Enter title here</a:t>
            </a:r>
            <a:endParaRPr lang="en-GB" dirty="0"/>
          </a:p>
        </p:txBody>
      </p:sp>
      <p:sp>
        <p:nvSpPr>
          <p:cNvPr id="3" name="Date Placeholder 2">
            <a:extLst>
              <a:ext uri="{FF2B5EF4-FFF2-40B4-BE49-F238E27FC236}">
                <a16:creationId xmlns:a16="http://schemas.microsoft.com/office/drawing/2014/main" id="{046FB819-8E10-4D81-876F-387BFF78780D}"/>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ACCFA88F-5449-4919-8124-1BCB6957E4E6}"/>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81C1939D-3CAF-43E3-B43B-4219F930AC0F}"/>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8" name="Picture Placeholder 35">
            <a:extLst>
              <a:ext uri="{FF2B5EF4-FFF2-40B4-BE49-F238E27FC236}">
                <a16:creationId xmlns:a16="http://schemas.microsoft.com/office/drawing/2014/main" id="{627D5CBE-5701-4C36-AE57-5C2FB9E35996}"/>
              </a:ext>
            </a:extLst>
          </p:cNvPr>
          <p:cNvSpPr>
            <a:spLocks noGrp="1"/>
          </p:cNvSpPr>
          <p:nvPr>
            <p:ph type="pic" sz="quarter" idx="41" hasCustomPrompt="1"/>
          </p:nvPr>
        </p:nvSpPr>
        <p:spPr>
          <a:xfrm rot="21426150">
            <a:off x="373573" y="2049301"/>
            <a:ext cx="3209656" cy="3209642"/>
          </a:xfrm>
          <a:prstGeom prst="ellipse">
            <a:avLst/>
          </a:prstGeom>
          <a:noFill/>
        </p:spPr>
        <p:txBody>
          <a:bodyPr anchor="b"/>
          <a:lstStyle>
            <a:lvl1pPr algn="ctr">
              <a:defRPr/>
            </a:lvl1pPr>
          </a:lstStyle>
          <a:p>
            <a:r>
              <a:rPr lang="en-GB" dirty="0"/>
              <a:t>Icon</a:t>
            </a:r>
          </a:p>
          <a:p>
            <a:endParaRPr lang="en-GB" dirty="0"/>
          </a:p>
        </p:txBody>
      </p:sp>
      <p:sp>
        <p:nvSpPr>
          <p:cNvPr id="9" name="Picture Placeholder 35">
            <a:extLst>
              <a:ext uri="{FF2B5EF4-FFF2-40B4-BE49-F238E27FC236}">
                <a16:creationId xmlns:a16="http://schemas.microsoft.com/office/drawing/2014/main" id="{3AA77106-36DC-4959-8C8C-5F9736B23EE4}"/>
              </a:ext>
            </a:extLst>
          </p:cNvPr>
          <p:cNvSpPr>
            <a:spLocks noGrp="1"/>
          </p:cNvSpPr>
          <p:nvPr>
            <p:ph type="pic" sz="quarter" idx="42" hasCustomPrompt="1"/>
          </p:nvPr>
        </p:nvSpPr>
        <p:spPr>
          <a:xfrm rot="20848249">
            <a:off x="248077" y="1426858"/>
            <a:ext cx="801167" cy="801163"/>
          </a:xfrm>
          <a:prstGeom prst="ellipse">
            <a:avLst/>
          </a:prstGeom>
          <a:noFill/>
        </p:spPr>
        <p:txBody>
          <a:bodyPr anchor="b"/>
          <a:lstStyle>
            <a:lvl1pPr algn="ctr">
              <a:defRPr sz="1200"/>
            </a:lvl1pPr>
          </a:lstStyle>
          <a:p>
            <a:r>
              <a:rPr lang="en-GB" dirty="0"/>
              <a:t>Icon</a:t>
            </a:r>
          </a:p>
          <a:p>
            <a:endParaRPr lang="en-GB" dirty="0"/>
          </a:p>
        </p:txBody>
      </p:sp>
      <p:sp>
        <p:nvSpPr>
          <p:cNvPr id="10" name="Picture Placeholder 35">
            <a:extLst>
              <a:ext uri="{FF2B5EF4-FFF2-40B4-BE49-F238E27FC236}">
                <a16:creationId xmlns:a16="http://schemas.microsoft.com/office/drawing/2014/main" id="{428FDE27-4C91-4D06-AEF4-E12F59098615}"/>
              </a:ext>
            </a:extLst>
          </p:cNvPr>
          <p:cNvSpPr>
            <a:spLocks noGrp="1"/>
          </p:cNvSpPr>
          <p:nvPr>
            <p:ph type="pic" sz="quarter" idx="43" hasCustomPrompt="1"/>
          </p:nvPr>
        </p:nvSpPr>
        <p:spPr>
          <a:xfrm rot="636222">
            <a:off x="2801167" y="1419626"/>
            <a:ext cx="1436404" cy="1436394"/>
          </a:xfrm>
          <a:prstGeom prst="ellipse">
            <a:avLst/>
          </a:prstGeom>
          <a:noFill/>
        </p:spPr>
        <p:txBody>
          <a:bodyPr anchor="b"/>
          <a:lstStyle>
            <a:lvl1pPr algn="ctr">
              <a:defRPr sz="1200"/>
            </a:lvl1pPr>
          </a:lstStyle>
          <a:p>
            <a:r>
              <a:rPr lang="en-GB" dirty="0"/>
              <a:t>Icon</a:t>
            </a:r>
          </a:p>
          <a:p>
            <a:endParaRPr lang="en-GB" dirty="0"/>
          </a:p>
        </p:txBody>
      </p:sp>
      <p:sp>
        <p:nvSpPr>
          <p:cNvPr id="11" name="Picture Placeholder 35">
            <a:extLst>
              <a:ext uri="{FF2B5EF4-FFF2-40B4-BE49-F238E27FC236}">
                <a16:creationId xmlns:a16="http://schemas.microsoft.com/office/drawing/2014/main" id="{A60F1180-C369-4B8B-AEC9-2F40F4FE4D8B}"/>
              </a:ext>
            </a:extLst>
          </p:cNvPr>
          <p:cNvSpPr>
            <a:spLocks noGrp="1"/>
          </p:cNvSpPr>
          <p:nvPr>
            <p:ph type="pic" sz="quarter" idx="44" hasCustomPrompt="1"/>
          </p:nvPr>
        </p:nvSpPr>
        <p:spPr>
          <a:xfrm rot="636222">
            <a:off x="2545493" y="5311686"/>
            <a:ext cx="871428" cy="871424"/>
          </a:xfrm>
          <a:prstGeom prst="ellipse">
            <a:avLst/>
          </a:prstGeom>
          <a:noFill/>
        </p:spPr>
        <p:txBody>
          <a:bodyPr anchor="b"/>
          <a:lstStyle>
            <a:lvl1pPr algn="ctr">
              <a:defRPr sz="1200"/>
            </a:lvl1pPr>
          </a:lstStyle>
          <a:p>
            <a:r>
              <a:rPr lang="en-GB" dirty="0"/>
              <a:t>Icon</a:t>
            </a:r>
          </a:p>
          <a:p>
            <a:endParaRPr lang="en-GB" dirty="0"/>
          </a:p>
        </p:txBody>
      </p:sp>
      <p:sp>
        <p:nvSpPr>
          <p:cNvPr id="15" name="Text Placeholder 15">
            <a:extLst>
              <a:ext uri="{FF2B5EF4-FFF2-40B4-BE49-F238E27FC236}">
                <a16:creationId xmlns:a16="http://schemas.microsoft.com/office/drawing/2014/main" id="{DE2AFACC-0D48-4C4D-8D19-CA14EFE46025}"/>
              </a:ext>
            </a:extLst>
          </p:cNvPr>
          <p:cNvSpPr>
            <a:spLocks noGrp="1"/>
          </p:cNvSpPr>
          <p:nvPr>
            <p:ph type="body" sz="quarter" idx="46" hasCustomPrompt="1"/>
          </p:nvPr>
        </p:nvSpPr>
        <p:spPr>
          <a:xfrm>
            <a:off x="4121458" y="1088339"/>
            <a:ext cx="5022541" cy="5022541"/>
          </a:xfrm>
          <a:prstGeom prst="ellipse">
            <a:avLst/>
          </a:prstGeom>
          <a:solidFill>
            <a:srgbClr val="7C0D6E">
              <a:alpha val="10000"/>
            </a:srgbClr>
          </a:solidFill>
        </p:spPr>
        <p:txBody>
          <a:bodyPr/>
          <a:lstStyle>
            <a:lvl1pPr>
              <a:defRPr/>
            </a:lvl1pPr>
          </a:lstStyle>
          <a:p>
            <a:pPr lvl="0"/>
            <a:r>
              <a:rPr lang="en-US" dirty="0"/>
              <a:t> </a:t>
            </a:r>
            <a:endParaRPr lang="en-GB" dirty="0"/>
          </a:p>
        </p:txBody>
      </p:sp>
      <p:sp>
        <p:nvSpPr>
          <p:cNvPr id="22" name="Text Placeholder 21">
            <a:extLst>
              <a:ext uri="{FF2B5EF4-FFF2-40B4-BE49-F238E27FC236}">
                <a16:creationId xmlns:a16="http://schemas.microsoft.com/office/drawing/2014/main" id="{96D1A7F7-90E9-4298-8A8E-2D379143F073}"/>
              </a:ext>
            </a:extLst>
          </p:cNvPr>
          <p:cNvSpPr>
            <a:spLocks noGrp="1"/>
          </p:cNvSpPr>
          <p:nvPr>
            <p:ph type="body" sz="quarter" idx="48" hasCustomPrompt="1"/>
          </p:nvPr>
        </p:nvSpPr>
        <p:spPr>
          <a:xfrm>
            <a:off x="4750240" y="2037701"/>
            <a:ext cx="3536175" cy="298169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5" name="Group 24">
            <a:extLst>
              <a:ext uri="{FF2B5EF4-FFF2-40B4-BE49-F238E27FC236}">
                <a16:creationId xmlns:a16="http://schemas.microsoft.com/office/drawing/2014/main" id="{5C19BC68-047F-48A5-8953-B158B0F14186}"/>
              </a:ext>
            </a:extLst>
          </p:cNvPr>
          <p:cNvGrpSpPr/>
          <p:nvPr userDrawn="1"/>
        </p:nvGrpSpPr>
        <p:grpSpPr>
          <a:xfrm>
            <a:off x="-3733074" y="0"/>
            <a:ext cx="3675219" cy="3591084"/>
            <a:chOff x="838198" y="1150070"/>
            <a:chExt cx="3507559" cy="3427262"/>
          </a:xfrm>
        </p:grpSpPr>
        <p:sp>
          <p:nvSpPr>
            <p:cNvPr id="26" name="Rectangle 25">
              <a:extLst>
                <a:ext uri="{FF2B5EF4-FFF2-40B4-BE49-F238E27FC236}">
                  <a16:creationId xmlns:a16="http://schemas.microsoft.com/office/drawing/2014/main" id="{FE4638AA-9EFB-4811-B0DE-CB6690B61A99}"/>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7" name="TextBox 26">
              <a:extLst>
                <a:ext uri="{FF2B5EF4-FFF2-40B4-BE49-F238E27FC236}">
                  <a16:creationId xmlns:a16="http://schemas.microsoft.com/office/drawing/2014/main" id="{1AF7B212-3D12-4DC8-83F8-0DC3FD82A057}"/>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8" name="Rectangle 27">
              <a:extLst>
                <a:ext uri="{FF2B5EF4-FFF2-40B4-BE49-F238E27FC236}">
                  <a16:creationId xmlns:a16="http://schemas.microsoft.com/office/drawing/2014/main" id="{98B11B30-5051-41E2-B3FE-D0131C57E37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9" name="TextBox 28">
              <a:extLst>
                <a:ext uri="{FF2B5EF4-FFF2-40B4-BE49-F238E27FC236}">
                  <a16:creationId xmlns:a16="http://schemas.microsoft.com/office/drawing/2014/main" id="{D45523A7-0B2D-4313-94A8-8E44904A4233}"/>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30" name="TextBox 29">
              <a:extLst>
                <a:ext uri="{FF2B5EF4-FFF2-40B4-BE49-F238E27FC236}">
                  <a16:creationId xmlns:a16="http://schemas.microsoft.com/office/drawing/2014/main" id="{FC9D68C0-C519-487A-80A9-FFF267F7BBE3}"/>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1" name="TextBox 30">
              <a:extLst>
                <a:ext uri="{FF2B5EF4-FFF2-40B4-BE49-F238E27FC236}">
                  <a16:creationId xmlns:a16="http://schemas.microsoft.com/office/drawing/2014/main" id="{8743DEE9-CCB4-4F24-AD84-579257CB9252}"/>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14" name="Picture Placeholder 35">
            <a:extLst>
              <a:ext uri="{FF2B5EF4-FFF2-40B4-BE49-F238E27FC236}">
                <a16:creationId xmlns:a16="http://schemas.microsoft.com/office/drawing/2014/main" id="{7484A8E7-2320-4AEA-9E49-A33BB96A2DD2}"/>
              </a:ext>
            </a:extLst>
          </p:cNvPr>
          <p:cNvSpPr>
            <a:spLocks noGrp="1"/>
          </p:cNvSpPr>
          <p:nvPr>
            <p:ph type="pic" sz="quarter" idx="45" hasCustomPrompt="1"/>
          </p:nvPr>
        </p:nvSpPr>
        <p:spPr>
          <a:xfrm>
            <a:off x="7603331" y="5250727"/>
            <a:ext cx="796942" cy="796938"/>
          </a:xfrm>
          <a:prstGeom prst="ellipse">
            <a:avLst/>
          </a:prstGeom>
          <a:noFill/>
        </p:spPr>
        <p:txBody>
          <a:bodyPr anchor="b"/>
          <a:lstStyle>
            <a:lvl1pPr algn="ctr">
              <a:defRPr sz="1200"/>
            </a:lvl1pPr>
          </a:lstStyle>
          <a:p>
            <a:r>
              <a:rPr lang="en-GB" dirty="0"/>
              <a:t>Icon</a:t>
            </a:r>
          </a:p>
          <a:p>
            <a:endParaRPr lang="en-GB" dirty="0"/>
          </a:p>
        </p:txBody>
      </p:sp>
      <p:sp>
        <p:nvSpPr>
          <p:cNvPr id="23" name="Text Placeholder 2">
            <a:extLst>
              <a:ext uri="{FF2B5EF4-FFF2-40B4-BE49-F238E27FC236}">
                <a16:creationId xmlns:a16="http://schemas.microsoft.com/office/drawing/2014/main" id="{FB27A56C-C8BA-4A05-82BE-6B1F2DC8977E}"/>
              </a:ext>
            </a:extLst>
          </p:cNvPr>
          <p:cNvSpPr>
            <a:spLocks noGrp="1"/>
          </p:cNvSpPr>
          <p:nvPr>
            <p:ph type="body" sz="quarter" idx="36"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
        <p:nvSpPr>
          <p:cNvPr id="24" name="Text Placeholder 21">
            <a:extLst>
              <a:ext uri="{FF2B5EF4-FFF2-40B4-BE49-F238E27FC236}">
                <a16:creationId xmlns:a16="http://schemas.microsoft.com/office/drawing/2014/main" id="{00FE09FA-44F8-4992-B4C0-1E007617E577}"/>
              </a:ext>
            </a:extLst>
          </p:cNvPr>
          <p:cNvSpPr>
            <a:spLocks noGrp="1"/>
          </p:cNvSpPr>
          <p:nvPr>
            <p:ph type="body" sz="quarter" idx="49" hasCustomPrompt="1"/>
          </p:nvPr>
        </p:nvSpPr>
        <p:spPr>
          <a:xfrm>
            <a:off x="4750240" y="5587241"/>
            <a:ext cx="2822612" cy="460424"/>
          </a:xfrm>
        </p:spPr>
        <p:txBody>
          <a:bodyPr/>
          <a:lstStyle>
            <a:lvl1pPr>
              <a:defRPr sz="1400" b="1">
                <a:solidFill>
                  <a:srgbClr val="7C0D6E"/>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endParaRPr lang="en-GB" dirty="0"/>
          </a:p>
        </p:txBody>
      </p:sp>
    </p:spTree>
    <p:extLst>
      <p:ext uri="{BB962C8B-B14F-4D97-AF65-F5344CB8AC3E}">
        <p14:creationId xmlns:p14="http://schemas.microsoft.com/office/powerpoint/2010/main" val="408244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llustrated Clipboard Mock-up">
    <p:spTree>
      <p:nvGrpSpPr>
        <p:cNvPr id="1" name=""/>
        <p:cNvGrpSpPr/>
        <p:nvPr/>
      </p:nvGrpSpPr>
      <p:grpSpPr>
        <a:xfrm>
          <a:off x="0" y="0"/>
          <a:ext cx="0" cy="0"/>
          <a:chOff x="0" y="0"/>
          <a:chExt cx="0" cy="0"/>
        </a:xfrm>
      </p:grpSpPr>
      <p:sp>
        <p:nvSpPr>
          <p:cNvPr id="13" name="Text Placeholder 15">
            <a:extLst>
              <a:ext uri="{FF2B5EF4-FFF2-40B4-BE49-F238E27FC236}">
                <a16:creationId xmlns:a16="http://schemas.microsoft.com/office/drawing/2014/main" id="{C939DF88-AFE6-458C-87C0-243729E53702}"/>
              </a:ext>
            </a:extLst>
          </p:cNvPr>
          <p:cNvSpPr>
            <a:spLocks noGrp="1"/>
          </p:cNvSpPr>
          <p:nvPr>
            <p:ph type="body" sz="quarter" idx="17" hasCustomPrompt="1"/>
          </p:nvPr>
        </p:nvSpPr>
        <p:spPr>
          <a:xfrm>
            <a:off x="6912911" y="-4052465"/>
            <a:ext cx="5791868" cy="5791868"/>
          </a:xfrm>
          <a:prstGeom prst="ellipse">
            <a:avLst/>
          </a:prstGeom>
          <a:solidFill>
            <a:schemeClr val="accent6"/>
          </a:solidFill>
        </p:spPr>
        <p:txBody>
          <a:bodyPr/>
          <a:lstStyle>
            <a:lvl1pPr>
              <a:defRPr/>
            </a:lvl1pPr>
          </a:lstStyle>
          <a:p>
            <a:pPr lvl="0"/>
            <a:r>
              <a:rPr lang="en-US" dirty="0"/>
              <a:t> </a:t>
            </a:r>
            <a:endParaRPr lang="en-GB" dirty="0"/>
          </a:p>
        </p:txBody>
      </p:sp>
      <p:sp>
        <p:nvSpPr>
          <p:cNvPr id="7" name="Text Placeholder 6">
            <a:extLst>
              <a:ext uri="{FF2B5EF4-FFF2-40B4-BE49-F238E27FC236}">
                <a16:creationId xmlns:a16="http://schemas.microsoft.com/office/drawing/2014/main" id="{8BCD45F5-48DB-4ECE-B430-0253F472794A}"/>
              </a:ext>
            </a:extLst>
          </p:cNvPr>
          <p:cNvSpPr>
            <a:spLocks noGrp="1"/>
          </p:cNvSpPr>
          <p:nvPr>
            <p:ph type="body" sz="quarter" idx="50" hasCustomPrompt="1"/>
          </p:nvPr>
        </p:nvSpPr>
        <p:spPr>
          <a:xfrm>
            <a:off x="4457700" y="460179"/>
            <a:ext cx="4285629" cy="5839021"/>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D020209D-140D-4AE9-90CF-CA1717DA758C}"/>
              </a:ext>
            </a:extLst>
          </p:cNvPr>
          <p:cNvSpPr>
            <a:spLocks noGrp="1"/>
          </p:cNvSpPr>
          <p:nvPr>
            <p:ph type="title" hasCustomPrompt="1"/>
          </p:nvPr>
        </p:nvSpPr>
        <p:spPr>
          <a:xfrm>
            <a:off x="399716" y="443669"/>
            <a:ext cx="3510547" cy="524072"/>
          </a:xfrm>
        </p:spPr>
        <p:txBody>
          <a:bodyPr/>
          <a:lstStyle>
            <a:lvl1pPr>
              <a:defRPr>
                <a:solidFill>
                  <a:schemeClr val="accent6"/>
                </a:solidFill>
              </a:defRPr>
            </a:lvl1pPr>
          </a:lstStyle>
          <a:p>
            <a:r>
              <a:rPr lang="en-US" dirty="0"/>
              <a:t>Enter title here</a:t>
            </a:r>
            <a:endParaRPr lang="en-GB" dirty="0"/>
          </a:p>
        </p:txBody>
      </p:sp>
      <p:sp>
        <p:nvSpPr>
          <p:cNvPr id="3" name="Date Placeholder 2">
            <a:extLst>
              <a:ext uri="{FF2B5EF4-FFF2-40B4-BE49-F238E27FC236}">
                <a16:creationId xmlns:a16="http://schemas.microsoft.com/office/drawing/2014/main" id="{32FC3CB9-954D-4F6F-B316-23F8E36183A2}"/>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2EFD4660-2A16-4139-A6FD-2A392A23B125}"/>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5A66736D-3C98-4110-BD4B-8DFA6676B3A2}"/>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8" name="Picture Placeholder 35">
            <a:extLst>
              <a:ext uri="{FF2B5EF4-FFF2-40B4-BE49-F238E27FC236}">
                <a16:creationId xmlns:a16="http://schemas.microsoft.com/office/drawing/2014/main" id="{FFFFA081-1707-40B9-AD25-8B2CBB528132}"/>
              </a:ext>
            </a:extLst>
          </p:cNvPr>
          <p:cNvSpPr>
            <a:spLocks noGrp="1"/>
          </p:cNvSpPr>
          <p:nvPr>
            <p:ph type="pic" sz="quarter" idx="41" hasCustomPrompt="1"/>
          </p:nvPr>
        </p:nvSpPr>
        <p:spPr>
          <a:xfrm rot="21426150">
            <a:off x="373573" y="2049301"/>
            <a:ext cx="3209656" cy="3209642"/>
          </a:xfrm>
          <a:prstGeom prst="ellipse">
            <a:avLst/>
          </a:prstGeom>
          <a:noFill/>
        </p:spPr>
        <p:txBody>
          <a:bodyPr anchor="b"/>
          <a:lstStyle>
            <a:lvl1pPr algn="ctr">
              <a:defRPr/>
            </a:lvl1pPr>
          </a:lstStyle>
          <a:p>
            <a:r>
              <a:rPr lang="en-GB" dirty="0"/>
              <a:t>Icon</a:t>
            </a:r>
          </a:p>
          <a:p>
            <a:endParaRPr lang="en-GB" dirty="0"/>
          </a:p>
        </p:txBody>
      </p:sp>
      <p:sp>
        <p:nvSpPr>
          <p:cNvPr id="9" name="Picture Placeholder 35">
            <a:extLst>
              <a:ext uri="{FF2B5EF4-FFF2-40B4-BE49-F238E27FC236}">
                <a16:creationId xmlns:a16="http://schemas.microsoft.com/office/drawing/2014/main" id="{669D56E1-4E0B-4CD0-BDD4-1EFAFC24BD18}"/>
              </a:ext>
            </a:extLst>
          </p:cNvPr>
          <p:cNvSpPr>
            <a:spLocks noGrp="1"/>
          </p:cNvSpPr>
          <p:nvPr>
            <p:ph type="pic" sz="quarter" idx="42" hasCustomPrompt="1"/>
          </p:nvPr>
        </p:nvSpPr>
        <p:spPr>
          <a:xfrm rot="20848249">
            <a:off x="248077" y="1426858"/>
            <a:ext cx="801167" cy="801163"/>
          </a:xfrm>
          <a:prstGeom prst="ellipse">
            <a:avLst/>
          </a:prstGeom>
          <a:noFill/>
        </p:spPr>
        <p:txBody>
          <a:bodyPr anchor="b"/>
          <a:lstStyle>
            <a:lvl1pPr algn="ctr">
              <a:defRPr sz="1200"/>
            </a:lvl1pPr>
          </a:lstStyle>
          <a:p>
            <a:r>
              <a:rPr lang="en-GB" dirty="0"/>
              <a:t>Icon</a:t>
            </a:r>
          </a:p>
          <a:p>
            <a:endParaRPr lang="en-GB" dirty="0"/>
          </a:p>
        </p:txBody>
      </p:sp>
      <p:sp>
        <p:nvSpPr>
          <p:cNvPr id="10" name="Picture Placeholder 35">
            <a:extLst>
              <a:ext uri="{FF2B5EF4-FFF2-40B4-BE49-F238E27FC236}">
                <a16:creationId xmlns:a16="http://schemas.microsoft.com/office/drawing/2014/main" id="{7D65762C-8990-4DEA-9F89-79C6A12F0A15}"/>
              </a:ext>
            </a:extLst>
          </p:cNvPr>
          <p:cNvSpPr>
            <a:spLocks noGrp="1"/>
          </p:cNvSpPr>
          <p:nvPr>
            <p:ph type="pic" sz="quarter" idx="43" hasCustomPrompt="1"/>
          </p:nvPr>
        </p:nvSpPr>
        <p:spPr>
          <a:xfrm rot="636222">
            <a:off x="2801167" y="1419626"/>
            <a:ext cx="1436404" cy="1436394"/>
          </a:xfrm>
          <a:prstGeom prst="ellipse">
            <a:avLst/>
          </a:prstGeom>
          <a:noFill/>
        </p:spPr>
        <p:txBody>
          <a:bodyPr anchor="b"/>
          <a:lstStyle>
            <a:lvl1pPr algn="ctr">
              <a:defRPr sz="1200"/>
            </a:lvl1pPr>
          </a:lstStyle>
          <a:p>
            <a:r>
              <a:rPr lang="en-GB" dirty="0"/>
              <a:t>Icon</a:t>
            </a:r>
          </a:p>
          <a:p>
            <a:endParaRPr lang="en-GB" dirty="0"/>
          </a:p>
        </p:txBody>
      </p:sp>
      <p:sp>
        <p:nvSpPr>
          <p:cNvPr id="11" name="Picture Placeholder 35">
            <a:extLst>
              <a:ext uri="{FF2B5EF4-FFF2-40B4-BE49-F238E27FC236}">
                <a16:creationId xmlns:a16="http://schemas.microsoft.com/office/drawing/2014/main" id="{48D3DC08-2332-49E6-A074-3CD10AEDAD5D}"/>
              </a:ext>
            </a:extLst>
          </p:cNvPr>
          <p:cNvSpPr>
            <a:spLocks noGrp="1"/>
          </p:cNvSpPr>
          <p:nvPr>
            <p:ph type="pic" sz="quarter" idx="44" hasCustomPrompt="1"/>
          </p:nvPr>
        </p:nvSpPr>
        <p:spPr>
          <a:xfrm rot="636222">
            <a:off x="2545493" y="5311686"/>
            <a:ext cx="871428" cy="871424"/>
          </a:xfrm>
          <a:prstGeom prst="ellipse">
            <a:avLst/>
          </a:prstGeom>
          <a:noFill/>
        </p:spPr>
        <p:txBody>
          <a:bodyPr anchor="b"/>
          <a:lstStyle>
            <a:lvl1pPr algn="ctr">
              <a:defRPr sz="1200"/>
            </a:lvl1pPr>
          </a:lstStyle>
          <a:p>
            <a:r>
              <a:rPr lang="en-GB" dirty="0"/>
              <a:t>Icon</a:t>
            </a:r>
          </a:p>
          <a:p>
            <a:endParaRPr lang="en-GB" dirty="0"/>
          </a:p>
        </p:txBody>
      </p:sp>
      <p:grpSp>
        <p:nvGrpSpPr>
          <p:cNvPr id="23" name="Group 22">
            <a:extLst>
              <a:ext uri="{FF2B5EF4-FFF2-40B4-BE49-F238E27FC236}">
                <a16:creationId xmlns:a16="http://schemas.microsoft.com/office/drawing/2014/main" id="{D5E58EB1-89A3-44D7-9F4A-291D950E34E0}"/>
              </a:ext>
            </a:extLst>
          </p:cNvPr>
          <p:cNvGrpSpPr/>
          <p:nvPr userDrawn="1"/>
        </p:nvGrpSpPr>
        <p:grpSpPr>
          <a:xfrm>
            <a:off x="-3733074" y="0"/>
            <a:ext cx="3675219" cy="3591084"/>
            <a:chOff x="838198" y="1150070"/>
            <a:chExt cx="3507559" cy="3427262"/>
          </a:xfrm>
        </p:grpSpPr>
        <p:sp>
          <p:nvSpPr>
            <p:cNvPr id="24" name="Rectangle 23">
              <a:extLst>
                <a:ext uri="{FF2B5EF4-FFF2-40B4-BE49-F238E27FC236}">
                  <a16:creationId xmlns:a16="http://schemas.microsoft.com/office/drawing/2014/main" id="{7D2B1A9B-E352-4F3C-8D58-E6E6B21E0BC9}"/>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5" name="TextBox 24">
              <a:extLst>
                <a:ext uri="{FF2B5EF4-FFF2-40B4-BE49-F238E27FC236}">
                  <a16:creationId xmlns:a16="http://schemas.microsoft.com/office/drawing/2014/main" id="{3BF40A15-6903-49F3-A9FD-E7F242FA5CA2}"/>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6" name="Rectangle 25">
              <a:extLst>
                <a:ext uri="{FF2B5EF4-FFF2-40B4-BE49-F238E27FC236}">
                  <a16:creationId xmlns:a16="http://schemas.microsoft.com/office/drawing/2014/main" id="{6195E0DE-82BC-492B-A04B-283ED52817CD}"/>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7" name="TextBox 26">
              <a:extLst>
                <a:ext uri="{FF2B5EF4-FFF2-40B4-BE49-F238E27FC236}">
                  <a16:creationId xmlns:a16="http://schemas.microsoft.com/office/drawing/2014/main" id="{AD9F3B5C-0B7A-45BE-BB9C-18DADA2BB96C}"/>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8" name="TextBox 27">
              <a:extLst>
                <a:ext uri="{FF2B5EF4-FFF2-40B4-BE49-F238E27FC236}">
                  <a16:creationId xmlns:a16="http://schemas.microsoft.com/office/drawing/2014/main" id="{74DF7D70-4FA9-4190-BFFC-9C5D4C920AAE}"/>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B290BE0F-D8A1-4B59-9B18-E21DA830B78D}"/>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30" name="Text Placeholder 2">
            <a:extLst>
              <a:ext uri="{FF2B5EF4-FFF2-40B4-BE49-F238E27FC236}">
                <a16:creationId xmlns:a16="http://schemas.microsoft.com/office/drawing/2014/main" id="{7836A9EE-F907-4FA7-80F3-99868BADA45E}"/>
              </a:ext>
            </a:extLst>
          </p:cNvPr>
          <p:cNvSpPr>
            <a:spLocks noGrp="1"/>
          </p:cNvSpPr>
          <p:nvPr>
            <p:ph type="body" sz="quarter" idx="36" hasCustomPrompt="1"/>
          </p:nvPr>
        </p:nvSpPr>
        <p:spPr>
          <a:xfrm>
            <a:off x="8518865" y="6458440"/>
            <a:ext cx="268224" cy="309947"/>
          </a:xfrm>
          <a:blipFill>
            <a:blip r:embed="rId4">
              <a:extLst>
                <a:ext uri="{96DAC541-7B7A-43D3-8B79-37D633B846F1}">
                  <asvg:svgBlip xmlns:asvg="http://schemas.microsoft.com/office/drawing/2016/SVG/main" r:embed="rId5"/>
                </a:ext>
              </a:extLst>
            </a:blip>
            <a:stretch>
              <a:fillRect/>
            </a:stretch>
          </a:blipFill>
        </p:spPr>
        <p:txBody>
          <a:bodyPr/>
          <a:lstStyle>
            <a:lvl1pPr>
              <a:defRPr/>
            </a:lvl1pPr>
          </a:lstStyle>
          <a:p>
            <a:pPr lvl="0"/>
            <a:r>
              <a:rPr lang="en-US" dirty="0"/>
              <a:t> </a:t>
            </a:r>
            <a:endParaRPr lang="en-GB" dirty="0"/>
          </a:p>
        </p:txBody>
      </p:sp>
      <p:sp>
        <p:nvSpPr>
          <p:cNvPr id="16" name="Text Placeholder 15">
            <a:extLst>
              <a:ext uri="{FF2B5EF4-FFF2-40B4-BE49-F238E27FC236}">
                <a16:creationId xmlns:a16="http://schemas.microsoft.com/office/drawing/2014/main" id="{4244D19D-B318-405E-A671-387C8E50C583}"/>
              </a:ext>
            </a:extLst>
          </p:cNvPr>
          <p:cNvSpPr>
            <a:spLocks noGrp="1"/>
          </p:cNvSpPr>
          <p:nvPr>
            <p:ph type="body" sz="quarter" idx="46" hasCustomPrompt="1"/>
          </p:nvPr>
        </p:nvSpPr>
        <p:spPr>
          <a:xfrm>
            <a:off x="4121458" y="1088339"/>
            <a:ext cx="5022541" cy="5022541"/>
          </a:xfrm>
          <a:prstGeom prst="ellipse">
            <a:avLst/>
          </a:prstGeom>
          <a:solidFill>
            <a:srgbClr val="7C0D6E">
              <a:alpha val="10000"/>
            </a:srgbClr>
          </a:solidFill>
        </p:spPr>
        <p:txBody>
          <a:bodyPr/>
          <a:lstStyle>
            <a:lvl1pPr>
              <a:defRPr/>
            </a:lvl1pPr>
          </a:lstStyle>
          <a:p>
            <a:pPr lvl="0"/>
            <a:r>
              <a:rPr lang="en-US" dirty="0"/>
              <a:t> </a:t>
            </a:r>
            <a:endParaRPr lang="en-GB" dirty="0"/>
          </a:p>
        </p:txBody>
      </p:sp>
      <p:sp>
        <p:nvSpPr>
          <p:cNvPr id="19" name="Text Placeholder 21">
            <a:extLst>
              <a:ext uri="{FF2B5EF4-FFF2-40B4-BE49-F238E27FC236}">
                <a16:creationId xmlns:a16="http://schemas.microsoft.com/office/drawing/2014/main" id="{D6816E02-5EAE-450C-8009-70A1B1750C61}"/>
              </a:ext>
            </a:extLst>
          </p:cNvPr>
          <p:cNvSpPr>
            <a:spLocks noGrp="1"/>
          </p:cNvSpPr>
          <p:nvPr>
            <p:ph type="body" sz="quarter" idx="48" hasCustomPrompt="1"/>
          </p:nvPr>
        </p:nvSpPr>
        <p:spPr>
          <a:xfrm>
            <a:off x="4750240" y="2037701"/>
            <a:ext cx="3536175" cy="298169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Picture Placeholder 35">
            <a:extLst>
              <a:ext uri="{FF2B5EF4-FFF2-40B4-BE49-F238E27FC236}">
                <a16:creationId xmlns:a16="http://schemas.microsoft.com/office/drawing/2014/main" id="{D78E9E4D-4F7B-436C-A9A2-4BB8DECF9ECF}"/>
              </a:ext>
            </a:extLst>
          </p:cNvPr>
          <p:cNvSpPr>
            <a:spLocks noGrp="1"/>
          </p:cNvSpPr>
          <p:nvPr>
            <p:ph type="pic" sz="quarter" idx="45" hasCustomPrompt="1"/>
          </p:nvPr>
        </p:nvSpPr>
        <p:spPr>
          <a:xfrm>
            <a:off x="7603331" y="5250727"/>
            <a:ext cx="796942" cy="796938"/>
          </a:xfrm>
          <a:prstGeom prst="ellipse">
            <a:avLst/>
          </a:prstGeom>
          <a:noFill/>
        </p:spPr>
        <p:txBody>
          <a:bodyPr anchor="b"/>
          <a:lstStyle>
            <a:lvl1pPr algn="ctr">
              <a:defRPr sz="1200"/>
            </a:lvl1pPr>
          </a:lstStyle>
          <a:p>
            <a:r>
              <a:rPr lang="en-GB" dirty="0"/>
              <a:t>Icon</a:t>
            </a:r>
          </a:p>
          <a:p>
            <a:endParaRPr lang="en-GB" dirty="0"/>
          </a:p>
        </p:txBody>
      </p:sp>
      <p:sp>
        <p:nvSpPr>
          <p:cNvPr id="31" name="Text Placeholder 21">
            <a:extLst>
              <a:ext uri="{FF2B5EF4-FFF2-40B4-BE49-F238E27FC236}">
                <a16:creationId xmlns:a16="http://schemas.microsoft.com/office/drawing/2014/main" id="{9653A139-AA4D-43AE-AE77-D31546D856E6}"/>
              </a:ext>
            </a:extLst>
          </p:cNvPr>
          <p:cNvSpPr>
            <a:spLocks noGrp="1"/>
          </p:cNvSpPr>
          <p:nvPr>
            <p:ph type="body" sz="quarter" idx="49" hasCustomPrompt="1"/>
          </p:nvPr>
        </p:nvSpPr>
        <p:spPr>
          <a:xfrm>
            <a:off x="4750240" y="5587241"/>
            <a:ext cx="2822612" cy="460424"/>
          </a:xfrm>
        </p:spPr>
        <p:txBody>
          <a:bodyPr/>
          <a:lstStyle>
            <a:lvl1pPr>
              <a:defRPr sz="1400" b="1">
                <a:solidFill>
                  <a:srgbClr val="7C0D6E"/>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endParaRPr lang="en-GB" dirty="0"/>
          </a:p>
        </p:txBody>
      </p:sp>
    </p:spTree>
    <p:extLst>
      <p:ext uri="{BB962C8B-B14F-4D97-AF65-F5344CB8AC3E}">
        <p14:creationId xmlns:p14="http://schemas.microsoft.com/office/powerpoint/2010/main" val="304538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Icons &amp; Text">
    <p:spTree>
      <p:nvGrpSpPr>
        <p:cNvPr id="1" name=""/>
        <p:cNvGrpSpPr/>
        <p:nvPr/>
      </p:nvGrpSpPr>
      <p:grpSpPr>
        <a:xfrm>
          <a:off x="0" y="0"/>
          <a:ext cx="0" cy="0"/>
          <a:chOff x="0" y="0"/>
          <a:chExt cx="0" cy="0"/>
        </a:xfrm>
      </p:grpSpPr>
      <p:sp>
        <p:nvSpPr>
          <p:cNvPr id="11" name="Text Placeholder 15">
            <a:extLst>
              <a:ext uri="{FF2B5EF4-FFF2-40B4-BE49-F238E27FC236}">
                <a16:creationId xmlns:a16="http://schemas.microsoft.com/office/drawing/2014/main" id="{8859DDD0-6065-4BA0-BDEA-50605ED32887}"/>
              </a:ext>
            </a:extLst>
          </p:cNvPr>
          <p:cNvSpPr>
            <a:spLocks noGrp="1"/>
          </p:cNvSpPr>
          <p:nvPr>
            <p:ph type="body" sz="quarter" idx="16" hasCustomPrompt="1"/>
          </p:nvPr>
        </p:nvSpPr>
        <p:spPr>
          <a:xfrm>
            <a:off x="-281940" y="-1020572"/>
            <a:ext cx="4800600" cy="4800600"/>
          </a:xfrm>
          <a:prstGeom prst="ellipse">
            <a:avLst/>
          </a:prstGeom>
          <a:solidFill>
            <a:schemeClr val="accent6">
              <a:alpha val="15000"/>
            </a:schemeClr>
          </a:solidFill>
        </p:spPr>
        <p:txBody>
          <a:bodyPr/>
          <a:lstStyle>
            <a:lvl1pPr>
              <a:defRPr/>
            </a:lvl1pPr>
          </a:lstStyle>
          <a:p>
            <a:pPr lvl="0"/>
            <a:r>
              <a:rPr lang="en-US" dirty="0"/>
              <a:t> </a:t>
            </a:r>
            <a:endParaRPr lang="en-GB" dirty="0"/>
          </a:p>
        </p:txBody>
      </p:sp>
      <p:sp>
        <p:nvSpPr>
          <p:cNvPr id="10" name="Text Placeholder 15">
            <a:extLst>
              <a:ext uri="{FF2B5EF4-FFF2-40B4-BE49-F238E27FC236}">
                <a16:creationId xmlns:a16="http://schemas.microsoft.com/office/drawing/2014/main" id="{AA308A32-A9D7-4A91-ABF1-33CCFD7CEDCA}"/>
              </a:ext>
            </a:extLst>
          </p:cNvPr>
          <p:cNvSpPr>
            <a:spLocks noGrp="1"/>
          </p:cNvSpPr>
          <p:nvPr>
            <p:ph type="body" sz="quarter" idx="17" hasCustomPrompt="1"/>
          </p:nvPr>
        </p:nvSpPr>
        <p:spPr>
          <a:xfrm>
            <a:off x="5609891" y="-2490365"/>
            <a:ext cx="5791868" cy="5791868"/>
          </a:xfrm>
          <a:prstGeom prst="ellipse">
            <a:avLst/>
          </a:prstGeom>
          <a:solidFill>
            <a:schemeClr val="accent1">
              <a:alpha val="5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06D2F656-19B4-45EE-BAD2-D524F6820F19}"/>
              </a:ext>
            </a:extLst>
          </p:cNvPr>
          <p:cNvSpPr>
            <a:spLocks noGrp="1"/>
          </p:cNvSpPr>
          <p:nvPr>
            <p:ph type="title" hasCustomPrompt="1"/>
          </p:nvPr>
        </p:nvSpPr>
        <p:spPr>
          <a:xfrm>
            <a:off x="399716" y="443669"/>
            <a:ext cx="3705559" cy="524072"/>
          </a:xfrm>
        </p:spPr>
        <p:txBody>
          <a:bodyPr/>
          <a:lstStyle>
            <a:lvl1pPr>
              <a:defRPr>
                <a:solidFill>
                  <a:schemeClr val="accent6"/>
                </a:solidFill>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8D9026FE-F917-4871-B223-311D6F036D81}"/>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A28105F6-C2E4-442C-AB82-54AD785696A0}"/>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1039658D-4574-4AFC-AF96-F78E85E26F60}"/>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13" name="Picture Placeholder 35">
            <a:extLst>
              <a:ext uri="{FF2B5EF4-FFF2-40B4-BE49-F238E27FC236}">
                <a16:creationId xmlns:a16="http://schemas.microsoft.com/office/drawing/2014/main" id="{EFC8F6DC-18C7-4B1F-951E-C7D860BB2B98}"/>
              </a:ext>
            </a:extLst>
          </p:cNvPr>
          <p:cNvSpPr>
            <a:spLocks noGrp="1"/>
          </p:cNvSpPr>
          <p:nvPr>
            <p:ph type="pic" sz="quarter" idx="40" hasCustomPrompt="1"/>
          </p:nvPr>
        </p:nvSpPr>
        <p:spPr>
          <a:xfrm>
            <a:off x="374814" y="1885950"/>
            <a:ext cx="680306" cy="680305"/>
          </a:xfrm>
          <a:prstGeom prst="ellipse">
            <a:avLst/>
          </a:prstGeom>
          <a:noFill/>
        </p:spPr>
        <p:txBody>
          <a:bodyPr anchor="ctr"/>
          <a:lstStyle>
            <a:lvl1pPr algn="ctr">
              <a:defRPr sz="1200"/>
            </a:lvl1pPr>
          </a:lstStyle>
          <a:p>
            <a:r>
              <a:rPr lang="en-GB" dirty="0"/>
              <a:t>Icon</a:t>
            </a:r>
          </a:p>
          <a:p>
            <a:endParaRPr lang="en-GB" dirty="0"/>
          </a:p>
        </p:txBody>
      </p:sp>
      <p:sp>
        <p:nvSpPr>
          <p:cNvPr id="14" name="Picture Placeholder 35">
            <a:extLst>
              <a:ext uri="{FF2B5EF4-FFF2-40B4-BE49-F238E27FC236}">
                <a16:creationId xmlns:a16="http://schemas.microsoft.com/office/drawing/2014/main" id="{54746CC6-756D-448B-809E-8F86CB129025}"/>
              </a:ext>
            </a:extLst>
          </p:cNvPr>
          <p:cNvSpPr>
            <a:spLocks noGrp="1"/>
          </p:cNvSpPr>
          <p:nvPr>
            <p:ph type="pic" sz="quarter" idx="41" hasCustomPrompt="1"/>
          </p:nvPr>
        </p:nvSpPr>
        <p:spPr>
          <a:xfrm rot="21146839">
            <a:off x="3396392" y="3003825"/>
            <a:ext cx="680306" cy="680305"/>
          </a:xfrm>
          <a:prstGeom prst="ellipse">
            <a:avLst/>
          </a:prstGeom>
          <a:noFill/>
        </p:spPr>
        <p:txBody>
          <a:bodyPr anchor="ctr"/>
          <a:lstStyle>
            <a:lvl1pPr algn="ctr">
              <a:defRPr sz="1200"/>
            </a:lvl1pPr>
          </a:lstStyle>
          <a:p>
            <a:r>
              <a:rPr lang="en-GB" dirty="0"/>
              <a:t>Icon</a:t>
            </a:r>
          </a:p>
          <a:p>
            <a:endParaRPr lang="en-GB" dirty="0"/>
          </a:p>
        </p:txBody>
      </p:sp>
      <p:sp>
        <p:nvSpPr>
          <p:cNvPr id="16" name="Picture Placeholder 35">
            <a:extLst>
              <a:ext uri="{FF2B5EF4-FFF2-40B4-BE49-F238E27FC236}">
                <a16:creationId xmlns:a16="http://schemas.microsoft.com/office/drawing/2014/main" id="{FA932609-16B6-4375-B78C-ADCD4A6F59A1}"/>
              </a:ext>
            </a:extLst>
          </p:cNvPr>
          <p:cNvSpPr>
            <a:spLocks noGrp="1"/>
          </p:cNvSpPr>
          <p:nvPr>
            <p:ph type="pic" sz="quarter" idx="42" hasCustomPrompt="1"/>
          </p:nvPr>
        </p:nvSpPr>
        <p:spPr>
          <a:xfrm>
            <a:off x="5684403" y="1885950"/>
            <a:ext cx="680306" cy="680305"/>
          </a:xfrm>
          <a:prstGeom prst="ellipse">
            <a:avLst/>
          </a:prstGeom>
          <a:noFill/>
        </p:spPr>
        <p:txBody>
          <a:bodyPr anchor="ctr"/>
          <a:lstStyle>
            <a:lvl1pPr algn="ctr">
              <a:defRPr sz="1200"/>
            </a:lvl1pPr>
          </a:lstStyle>
          <a:p>
            <a:r>
              <a:rPr lang="en-GB" dirty="0"/>
              <a:t>Icon</a:t>
            </a:r>
          </a:p>
          <a:p>
            <a:endParaRPr lang="en-GB" dirty="0"/>
          </a:p>
        </p:txBody>
      </p:sp>
      <p:sp>
        <p:nvSpPr>
          <p:cNvPr id="18" name="Text Placeholder 17">
            <a:extLst>
              <a:ext uri="{FF2B5EF4-FFF2-40B4-BE49-F238E27FC236}">
                <a16:creationId xmlns:a16="http://schemas.microsoft.com/office/drawing/2014/main" id="{DA0FE913-1295-439A-86DB-A39FD29CBB50}"/>
              </a:ext>
            </a:extLst>
          </p:cNvPr>
          <p:cNvSpPr>
            <a:spLocks noGrp="1"/>
          </p:cNvSpPr>
          <p:nvPr>
            <p:ph type="body" sz="quarter" idx="43" hasCustomPrompt="1"/>
          </p:nvPr>
        </p:nvSpPr>
        <p:spPr>
          <a:xfrm>
            <a:off x="4152904" y="2943614"/>
            <a:ext cx="2552696" cy="800726"/>
          </a:xfrm>
        </p:spPr>
        <p:txBody>
          <a:bodyPr anchor="ct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17">
            <a:extLst>
              <a:ext uri="{FF2B5EF4-FFF2-40B4-BE49-F238E27FC236}">
                <a16:creationId xmlns:a16="http://schemas.microsoft.com/office/drawing/2014/main" id="{E9482B1E-53EA-4DD3-946B-CC08D6576EF7}"/>
              </a:ext>
            </a:extLst>
          </p:cNvPr>
          <p:cNvSpPr>
            <a:spLocks noGrp="1"/>
          </p:cNvSpPr>
          <p:nvPr>
            <p:ph type="body" sz="quarter" idx="44" hasCustomPrompt="1"/>
          </p:nvPr>
        </p:nvSpPr>
        <p:spPr>
          <a:xfrm>
            <a:off x="6577014" y="1824427"/>
            <a:ext cx="2552696" cy="800726"/>
          </a:xfrm>
        </p:spPr>
        <p:txBody>
          <a:bodyPr anchor="ct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Text Placeholder 17">
            <a:extLst>
              <a:ext uri="{FF2B5EF4-FFF2-40B4-BE49-F238E27FC236}">
                <a16:creationId xmlns:a16="http://schemas.microsoft.com/office/drawing/2014/main" id="{2D9252EF-A9B3-4695-8D3C-7550B7E1CF88}"/>
              </a:ext>
            </a:extLst>
          </p:cNvPr>
          <p:cNvSpPr>
            <a:spLocks noGrp="1"/>
          </p:cNvSpPr>
          <p:nvPr>
            <p:ph type="body" sz="quarter" idx="45" hasCustomPrompt="1"/>
          </p:nvPr>
        </p:nvSpPr>
        <p:spPr>
          <a:xfrm>
            <a:off x="1242252" y="1824427"/>
            <a:ext cx="2552696" cy="800726"/>
          </a:xfrm>
        </p:spPr>
        <p:txBody>
          <a:bodyPr anchor="ct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2" name="Group 21">
            <a:extLst>
              <a:ext uri="{FF2B5EF4-FFF2-40B4-BE49-F238E27FC236}">
                <a16:creationId xmlns:a16="http://schemas.microsoft.com/office/drawing/2014/main" id="{EACC9832-1093-4CFA-B0EC-4FDC387B111B}"/>
              </a:ext>
            </a:extLst>
          </p:cNvPr>
          <p:cNvGrpSpPr/>
          <p:nvPr userDrawn="1"/>
        </p:nvGrpSpPr>
        <p:grpSpPr>
          <a:xfrm>
            <a:off x="-3733074" y="0"/>
            <a:ext cx="3675219" cy="3591084"/>
            <a:chOff x="838198" y="1150070"/>
            <a:chExt cx="3507559" cy="3427262"/>
          </a:xfrm>
        </p:grpSpPr>
        <p:sp>
          <p:nvSpPr>
            <p:cNvPr id="23" name="Rectangle 22">
              <a:extLst>
                <a:ext uri="{FF2B5EF4-FFF2-40B4-BE49-F238E27FC236}">
                  <a16:creationId xmlns:a16="http://schemas.microsoft.com/office/drawing/2014/main" id="{4DB47CCF-DDA7-4B81-9F5A-2D6904D499E2}"/>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4" name="TextBox 23">
              <a:extLst>
                <a:ext uri="{FF2B5EF4-FFF2-40B4-BE49-F238E27FC236}">
                  <a16:creationId xmlns:a16="http://schemas.microsoft.com/office/drawing/2014/main" id="{C7800F26-D88B-4754-B642-7FCD9F65F966}"/>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5" name="Rectangle 24">
              <a:extLst>
                <a:ext uri="{FF2B5EF4-FFF2-40B4-BE49-F238E27FC236}">
                  <a16:creationId xmlns:a16="http://schemas.microsoft.com/office/drawing/2014/main" id="{D81CDDF4-2121-4E23-BBAE-8F91190FF9F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6" name="TextBox 25">
              <a:extLst>
                <a:ext uri="{FF2B5EF4-FFF2-40B4-BE49-F238E27FC236}">
                  <a16:creationId xmlns:a16="http://schemas.microsoft.com/office/drawing/2014/main" id="{039F7AAE-8431-4E9A-93A5-9499B5447E96}"/>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7" name="TextBox 26">
              <a:extLst>
                <a:ext uri="{FF2B5EF4-FFF2-40B4-BE49-F238E27FC236}">
                  <a16:creationId xmlns:a16="http://schemas.microsoft.com/office/drawing/2014/main" id="{4E40857D-7130-43D1-9F51-5A4A6E460430}"/>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8" name="TextBox 27">
              <a:extLst>
                <a:ext uri="{FF2B5EF4-FFF2-40B4-BE49-F238E27FC236}">
                  <a16:creationId xmlns:a16="http://schemas.microsoft.com/office/drawing/2014/main" id="{3B812B08-CC12-4F9A-BEF8-82A931834694}"/>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29" name="Text Placeholder 2">
            <a:extLst>
              <a:ext uri="{FF2B5EF4-FFF2-40B4-BE49-F238E27FC236}">
                <a16:creationId xmlns:a16="http://schemas.microsoft.com/office/drawing/2014/main" id="{146286CE-BACB-4160-8E25-2FD4254F39F6}"/>
              </a:ext>
            </a:extLst>
          </p:cNvPr>
          <p:cNvSpPr>
            <a:spLocks noGrp="1"/>
          </p:cNvSpPr>
          <p:nvPr>
            <p:ph type="body" sz="quarter" idx="36" hasCustomPrompt="1"/>
          </p:nvPr>
        </p:nvSpPr>
        <p:spPr>
          <a:xfrm>
            <a:off x="8518865" y="6458440"/>
            <a:ext cx="268224" cy="309947"/>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
        <p:nvSpPr>
          <p:cNvPr id="30" name="Text Placeholder 35">
            <a:extLst>
              <a:ext uri="{FF2B5EF4-FFF2-40B4-BE49-F238E27FC236}">
                <a16:creationId xmlns:a16="http://schemas.microsoft.com/office/drawing/2014/main" id="{8DEFE084-B019-474B-AAB5-E2C338116904}"/>
              </a:ext>
            </a:extLst>
          </p:cNvPr>
          <p:cNvSpPr>
            <a:spLocks noGrp="1"/>
          </p:cNvSpPr>
          <p:nvPr>
            <p:ph type="body" sz="quarter" idx="48" hasCustomPrompt="1"/>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wrap="square">
            <a:noAutofit/>
          </a:bodyPr>
          <a:lstStyle>
            <a:lvl1pPr>
              <a:defRPr/>
            </a:lvl1pPr>
          </a:lstStyle>
          <a:p>
            <a:pPr lvl="0"/>
            <a:r>
              <a:rPr lang="en-US" dirty="0"/>
              <a:t> </a:t>
            </a:r>
            <a:endParaRPr lang="en-GB" dirty="0"/>
          </a:p>
        </p:txBody>
      </p:sp>
    </p:spTree>
    <p:extLst>
      <p:ext uri="{BB962C8B-B14F-4D97-AF65-F5344CB8AC3E}">
        <p14:creationId xmlns:p14="http://schemas.microsoft.com/office/powerpoint/2010/main" val="395565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x Points">
    <p:spTree>
      <p:nvGrpSpPr>
        <p:cNvPr id="1" name=""/>
        <p:cNvGrpSpPr/>
        <p:nvPr/>
      </p:nvGrpSpPr>
      <p:grpSpPr>
        <a:xfrm>
          <a:off x="0" y="0"/>
          <a:ext cx="0" cy="0"/>
          <a:chOff x="0" y="0"/>
          <a:chExt cx="0" cy="0"/>
        </a:xfrm>
      </p:grpSpPr>
      <p:sp>
        <p:nvSpPr>
          <p:cNvPr id="11" name="Text Placeholder 15">
            <a:extLst>
              <a:ext uri="{FF2B5EF4-FFF2-40B4-BE49-F238E27FC236}">
                <a16:creationId xmlns:a16="http://schemas.microsoft.com/office/drawing/2014/main" id="{BBC159B3-F21E-45B4-B837-EC30D923D9F9}"/>
              </a:ext>
            </a:extLst>
          </p:cNvPr>
          <p:cNvSpPr>
            <a:spLocks noGrp="1"/>
          </p:cNvSpPr>
          <p:nvPr>
            <p:ph type="body" sz="quarter" idx="17" hasCustomPrompt="1"/>
          </p:nvPr>
        </p:nvSpPr>
        <p:spPr>
          <a:xfrm>
            <a:off x="7088980" y="851853"/>
            <a:ext cx="4210812" cy="4210812"/>
          </a:xfrm>
          <a:prstGeom prst="ellipse">
            <a:avLst/>
          </a:prstGeom>
          <a:solidFill>
            <a:srgbClr val="DDA227">
              <a:alpha val="15000"/>
            </a:srgbClr>
          </a:solidFill>
        </p:spPr>
        <p:txBody>
          <a:bodyPr/>
          <a:lstStyle>
            <a:lvl1pPr>
              <a:defRPr/>
            </a:lvl1pPr>
          </a:lstStyle>
          <a:p>
            <a:pPr lvl="0"/>
            <a:r>
              <a:rPr lang="en-US" dirty="0"/>
              <a:t> </a:t>
            </a:r>
            <a:endParaRPr lang="en-GB" dirty="0"/>
          </a:p>
        </p:txBody>
      </p:sp>
      <p:sp>
        <p:nvSpPr>
          <p:cNvPr id="10" name="Text Placeholder 15">
            <a:extLst>
              <a:ext uri="{FF2B5EF4-FFF2-40B4-BE49-F238E27FC236}">
                <a16:creationId xmlns:a16="http://schemas.microsoft.com/office/drawing/2014/main" id="{278F1262-F346-4046-A4A6-3178BA0A65B4}"/>
              </a:ext>
            </a:extLst>
          </p:cNvPr>
          <p:cNvSpPr>
            <a:spLocks noGrp="1"/>
          </p:cNvSpPr>
          <p:nvPr>
            <p:ph type="body" sz="quarter" idx="16" hasCustomPrompt="1"/>
          </p:nvPr>
        </p:nvSpPr>
        <p:spPr>
          <a:xfrm>
            <a:off x="-640080" y="-845312"/>
            <a:ext cx="4210812" cy="4210812"/>
          </a:xfrm>
          <a:prstGeom prst="ellipse">
            <a:avLst/>
          </a:prstGeom>
          <a:solidFill>
            <a:schemeClr val="accent5">
              <a:alpha val="15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A08C261B-63A0-4E13-B4BA-F76AAE3E83A9}"/>
              </a:ext>
            </a:extLst>
          </p:cNvPr>
          <p:cNvSpPr>
            <a:spLocks noGrp="1"/>
          </p:cNvSpPr>
          <p:nvPr>
            <p:ph type="title" hasCustomPrompt="1"/>
          </p:nvPr>
        </p:nvSpPr>
        <p:spPr>
          <a:xfrm>
            <a:off x="399716" y="443669"/>
            <a:ext cx="2248234" cy="524072"/>
          </a:xfrm>
        </p:spPr>
        <p:txBody>
          <a:bodyPr/>
          <a:lstStyle>
            <a:lvl1pPr>
              <a:defRPr>
                <a:solidFill>
                  <a:schemeClr val="accent2"/>
                </a:solidFill>
              </a:defRPr>
            </a:lvl1pPr>
          </a:lstStyle>
          <a:p>
            <a:r>
              <a:rPr lang="en-US" dirty="0"/>
              <a:t>Enter </a:t>
            </a:r>
            <a:br>
              <a:rPr lang="en-US" dirty="0"/>
            </a:br>
            <a:r>
              <a:rPr lang="en-US" dirty="0"/>
              <a:t>title here</a:t>
            </a:r>
            <a:endParaRPr lang="en-GB" dirty="0"/>
          </a:p>
        </p:txBody>
      </p:sp>
      <p:sp>
        <p:nvSpPr>
          <p:cNvPr id="3" name="Date Placeholder 2">
            <a:extLst>
              <a:ext uri="{FF2B5EF4-FFF2-40B4-BE49-F238E27FC236}">
                <a16:creationId xmlns:a16="http://schemas.microsoft.com/office/drawing/2014/main" id="{B4488DFB-C14E-4202-A5F3-0CB37EDFE28E}"/>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6644AD1E-A70B-48E5-94B2-C5148E3D70E0}"/>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4E21EF9E-2DB0-4EE0-A66B-9910B99A68C1}"/>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12" name="Picture Placeholder 35">
            <a:extLst>
              <a:ext uri="{FF2B5EF4-FFF2-40B4-BE49-F238E27FC236}">
                <a16:creationId xmlns:a16="http://schemas.microsoft.com/office/drawing/2014/main" id="{08032501-FE99-4000-8097-FBC504741E40}"/>
              </a:ext>
            </a:extLst>
          </p:cNvPr>
          <p:cNvSpPr>
            <a:spLocks noGrp="1"/>
          </p:cNvSpPr>
          <p:nvPr>
            <p:ph type="pic" sz="quarter" idx="42" hasCustomPrompt="1"/>
          </p:nvPr>
        </p:nvSpPr>
        <p:spPr>
          <a:xfrm>
            <a:off x="508001" y="1687766"/>
            <a:ext cx="632370" cy="632368"/>
          </a:xfrm>
          <a:prstGeom prst="ellipse">
            <a:avLst/>
          </a:prstGeom>
          <a:noFill/>
        </p:spPr>
        <p:txBody>
          <a:bodyPr anchor="ctr"/>
          <a:lstStyle>
            <a:lvl1pPr algn="ctr">
              <a:defRPr sz="500"/>
            </a:lvl1pPr>
          </a:lstStyle>
          <a:p>
            <a:r>
              <a:rPr lang="en-GB" dirty="0"/>
              <a:t>Number</a:t>
            </a:r>
          </a:p>
        </p:txBody>
      </p:sp>
      <p:sp>
        <p:nvSpPr>
          <p:cNvPr id="13" name="Picture Placeholder 35">
            <a:extLst>
              <a:ext uri="{FF2B5EF4-FFF2-40B4-BE49-F238E27FC236}">
                <a16:creationId xmlns:a16="http://schemas.microsoft.com/office/drawing/2014/main" id="{43F8A813-A5F6-4B10-BC1C-FE9974393AEB}"/>
              </a:ext>
            </a:extLst>
          </p:cNvPr>
          <p:cNvSpPr>
            <a:spLocks noGrp="1"/>
          </p:cNvSpPr>
          <p:nvPr>
            <p:ph type="pic" sz="quarter" idx="43" hasCustomPrompt="1"/>
          </p:nvPr>
        </p:nvSpPr>
        <p:spPr>
          <a:xfrm>
            <a:off x="5337176" y="1687766"/>
            <a:ext cx="632370" cy="632368"/>
          </a:xfrm>
          <a:prstGeom prst="ellipse">
            <a:avLst/>
          </a:prstGeom>
          <a:noFill/>
        </p:spPr>
        <p:txBody>
          <a:bodyPr anchor="ctr"/>
          <a:lstStyle>
            <a:lvl1pPr algn="ctr">
              <a:defRPr sz="500"/>
            </a:lvl1pPr>
          </a:lstStyle>
          <a:p>
            <a:r>
              <a:rPr lang="en-GB" dirty="0"/>
              <a:t>Number</a:t>
            </a:r>
          </a:p>
        </p:txBody>
      </p:sp>
      <p:sp>
        <p:nvSpPr>
          <p:cNvPr id="14" name="Picture Placeholder 35">
            <a:extLst>
              <a:ext uri="{FF2B5EF4-FFF2-40B4-BE49-F238E27FC236}">
                <a16:creationId xmlns:a16="http://schemas.microsoft.com/office/drawing/2014/main" id="{D1B9F919-AAB5-4E85-92A1-C937B3A7269B}"/>
              </a:ext>
            </a:extLst>
          </p:cNvPr>
          <p:cNvSpPr>
            <a:spLocks noGrp="1"/>
          </p:cNvSpPr>
          <p:nvPr>
            <p:ph type="pic" sz="quarter" idx="44" hasCustomPrompt="1"/>
          </p:nvPr>
        </p:nvSpPr>
        <p:spPr>
          <a:xfrm>
            <a:off x="2922589" y="1687766"/>
            <a:ext cx="632370" cy="632368"/>
          </a:xfrm>
          <a:prstGeom prst="ellipse">
            <a:avLst/>
          </a:prstGeom>
          <a:noFill/>
        </p:spPr>
        <p:txBody>
          <a:bodyPr anchor="ctr"/>
          <a:lstStyle>
            <a:lvl1pPr algn="ctr">
              <a:defRPr sz="500"/>
            </a:lvl1pPr>
          </a:lstStyle>
          <a:p>
            <a:r>
              <a:rPr lang="en-GB" dirty="0"/>
              <a:t>Number</a:t>
            </a:r>
          </a:p>
        </p:txBody>
      </p:sp>
      <p:sp>
        <p:nvSpPr>
          <p:cNvPr id="16" name="Text Placeholder 15">
            <a:extLst>
              <a:ext uri="{FF2B5EF4-FFF2-40B4-BE49-F238E27FC236}">
                <a16:creationId xmlns:a16="http://schemas.microsoft.com/office/drawing/2014/main" id="{151253E0-A80F-4CAA-905A-E7B4EF2565CE}"/>
              </a:ext>
            </a:extLst>
          </p:cNvPr>
          <p:cNvSpPr>
            <a:spLocks noGrp="1"/>
          </p:cNvSpPr>
          <p:nvPr>
            <p:ph type="body" sz="quarter" idx="45" hasCustomPrompt="1"/>
          </p:nvPr>
        </p:nvSpPr>
        <p:spPr>
          <a:xfrm>
            <a:off x="399716" y="2400194"/>
            <a:ext cx="1930734" cy="425450"/>
          </a:xfrm>
        </p:spPr>
        <p:txBody>
          <a:bodyPr/>
          <a:lstStyle>
            <a:lvl1pPr>
              <a:defRPr/>
            </a:lvl1pPr>
          </a:lstStyle>
          <a:p>
            <a:pPr lvl="0"/>
            <a:r>
              <a:rPr lang="en-US" dirty="0"/>
              <a:t>Enter text here </a:t>
            </a:r>
            <a:endParaRPr lang="en-GB" dirty="0"/>
          </a:p>
        </p:txBody>
      </p:sp>
      <p:sp>
        <p:nvSpPr>
          <p:cNvPr id="17" name="Text Placeholder 15">
            <a:extLst>
              <a:ext uri="{FF2B5EF4-FFF2-40B4-BE49-F238E27FC236}">
                <a16:creationId xmlns:a16="http://schemas.microsoft.com/office/drawing/2014/main" id="{0DCB924A-C539-4A50-B28E-97C310174EE1}"/>
              </a:ext>
            </a:extLst>
          </p:cNvPr>
          <p:cNvSpPr>
            <a:spLocks noGrp="1"/>
          </p:cNvSpPr>
          <p:nvPr>
            <p:ph type="body" sz="quarter" idx="46" hasCustomPrompt="1"/>
          </p:nvPr>
        </p:nvSpPr>
        <p:spPr>
          <a:xfrm>
            <a:off x="2810968" y="2400194"/>
            <a:ext cx="1930734" cy="425450"/>
          </a:xfrm>
        </p:spPr>
        <p:txBody>
          <a:bodyPr/>
          <a:lstStyle>
            <a:lvl1pPr>
              <a:defRPr/>
            </a:lvl1pPr>
          </a:lstStyle>
          <a:p>
            <a:pPr lvl="0"/>
            <a:r>
              <a:rPr lang="en-US" dirty="0"/>
              <a:t>Enter text here </a:t>
            </a:r>
            <a:endParaRPr lang="en-GB" dirty="0"/>
          </a:p>
        </p:txBody>
      </p:sp>
      <p:sp>
        <p:nvSpPr>
          <p:cNvPr id="19" name="Text Placeholder 15">
            <a:extLst>
              <a:ext uri="{FF2B5EF4-FFF2-40B4-BE49-F238E27FC236}">
                <a16:creationId xmlns:a16="http://schemas.microsoft.com/office/drawing/2014/main" id="{1336494E-CC04-43A4-97B9-DC3D764666D5}"/>
              </a:ext>
            </a:extLst>
          </p:cNvPr>
          <p:cNvSpPr>
            <a:spLocks noGrp="1"/>
          </p:cNvSpPr>
          <p:nvPr>
            <p:ph type="body" sz="quarter" idx="47" hasCustomPrompt="1"/>
          </p:nvPr>
        </p:nvSpPr>
        <p:spPr>
          <a:xfrm>
            <a:off x="5222219" y="2400194"/>
            <a:ext cx="1930734" cy="425450"/>
          </a:xfrm>
        </p:spPr>
        <p:txBody>
          <a:bodyPr/>
          <a:lstStyle>
            <a:lvl1pPr>
              <a:defRPr/>
            </a:lvl1pPr>
          </a:lstStyle>
          <a:p>
            <a:pPr lvl="0"/>
            <a:r>
              <a:rPr lang="en-US" dirty="0"/>
              <a:t>Enter text here </a:t>
            </a:r>
            <a:endParaRPr lang="en-GB" dirty="0"/>
          </a:p>
        </p:txBody>
      </p:sp>
      <p:sp>
        <p:nvSpPr>
          <p:cNvPr id="20" name="Picture Placeholder 35">
            <a:extLst>
              <a:ext uri="{FF2B5EF4-FFF2-40B4-BE49-F238E27FC236}">
                <a16:creationId xmlns:a16="http://schemas.microsoft.com/office/drawing/2014/main" id="{E822ED0F-9932-44ED-9AB7-4A21B96B25C6}"/>
              </a:ext>
            </a:extLst>
          </p:cNvPr>
          <p:cNvSpPr>
            <a:spLocks noGrp="1"/>
          </p:cNvSpPr>
          <p:nvPr>
            <p:ph type="pic" sz="quarter" idx="48" hasCustomPrompt="1"/>
          </p:nvPr>
        </p:nvSpPr>
        <p:spPr>
          <a:xfrm>
            <a:off x="508001" y="3292009"/>
            <a:ext cx="632370" cy="632368"/>
          </a:xfrm>
          <a:prstGeom prst="ellipse">
            <a:avLst/>
          </a:prstGeom>
          <a:noFill/>
        </p:spPr>
        <p:txBody>
          <a:bodyPr anchor="ctr"/>
          <a:lstStyle>
            <a:lvl1pPr algn="ctr">
              <a:defRPr sz="500"/>
            </a:lvl1pPr>
          </a:lstStyle>
          <a:p>
            <a:r>
              <a:rPr lang="en-GB" dirty="0"/>
              <a:t>Number</a:t>
            </a:r>
          </a:p>
        </p:txBody>
      </p:sp>
      <p:sp>
        <p:nvSpPr>
          <p:cNvPr id="21" name="Picture Placeholder 35">
            <a:extLst>
              <a:ext uri="{FF2B5EF4-FFF2-40B4-BE49-F238E27FC236}">
                <a16:creationId xmlns:a16="http://schemas.microsoft.com/office/drawing/2014/main" id="{33DA4947-8C91-4AD1-9B72-61513F33F18C}"/>
              </a:ext>
            </a:extLst>
          </p:cNvPr>
          <p:cNvSpPr>
            <a:spLocks noGrp="1"/>
          </p:cNvSpPr>
          <p:nvPr>
            <p:ph type="pic" sz="quarter" idx="49" hasCustomPrompt="1"/>
          </p:nvPr>
        </p:nvSpPr>
        <p:spPr>
          <a:xfrm>
            <a:off x="5337176" y="3292009"/>
            <a:ext cx="632370" cy="632368"/>
          </a:xfrm>
          <a:prstGeom prst="ellipse">
            <a:avLst/>
          </a:prstGeom>
          <a:noFill/>
        </p:spPr>
        <p:txBody>
          <a:bodyPr anchor="ctr"/>
          <a:lstStyle>
            <a:lvl1pPr algn="ctr">
              <a:defRPr sz="500"/>
            </a:lvl1pPr>
          </a:lstStyle>
          <a:p>
            <a:r>
              <a:rPr lang="en-GB" dirty="0"/>
              <a:t>Number</a:t>
            </a:r>
          </a:p>
        </p:txBody>
      </p:sp>
      <p:sp>
        <p:nvSpPr>
          <p:cNvPr id="22" name="Picture Placeholder 35">
            <a:extLst>
              <a:ext uri="{FF2B5EF4-FFF2-40B4-BE49-F238E27FC236}">
                <a16:creationId xmlns:a16="http://schemas.microsoft.com/office/drawing/2014/main" id="{54AE754B-7825-43B0-A871-5992F61D6468}"/>
              </a:ext>
            </a:extLst>
          </p:cNvPr>
          <p:cNvSpPr>
            <a:spLocks noGrp="1"/>
          </p:cNvSpPr>
          <p:nvPr>
            <p:ph type="pic" sz="quarter" idx="50" hasCustomPrompt="1"/>
          </p:nvPr>
        </p:nvSpPr>
        <p:spPr>
          <a:xfrm>
            <a:off x="2922589" y="3292009"/>
            <a:ext cx="632370" cy="632368"/>
          </a:xfrm>
          <a:prstGeom prst="ellipse">
            <a:avLst/>
          </a:prstGeom>
          <a:noFill/>
        </p:spPr>
        <p:txBody>
          <a:bodyPr anchor="ctr"/>
          <a:lstStyle>
            <a:lvl1pPr algn="ctr">
              <a:defRPr sz="500"/>
            </a:lvl1pPr>
          </a:lstStyle>
          <a:p>
            <a:r>
              <a:rPr lang="en-GB" dirty="0"/>
              <a:t>Number</a:t>
            </a:r>
          </a:p>
        </p:txBody>
      </p:sp>
      <p:sp>
        <p:nvSpPr>
          <p:cNvPr id="23" name="Text Placeholder 15">
            <a:extLst>
              <a:ext uri="{FF2B5EF4-FFF2-40B4-BE49-F238E27FC236}">
                <a16:creationId xmlns:a16="http://schemas.microsoft.com/office/drawing/2014/main" id="{B96148F9-540C-49FA-842D-220C09F22B21}"/>
              </a:ext>
            </a:extLst>
          </p:cNvPr>
          <p:cNvSpPr>
            <a:spLocks noGrp="1"/>
          </p:cNvSpPr>
          <p:nvPr>
            <p:ph type="body" sz="quarter" idx="51" hasCustomPrompt="1"/>
          </p:nvPr>
        </p:nvSpPr>
        <p:spPr>
          <a:xfrm>
            <a:off x="399716" y="4004437"/>
            <a:ext cx="1930734" cy="425450"/>
          </a:xfrm>
        </p:spPr>
        <p:txBody>
          <a:bodyPr/>
          <a:lstStyle>
            <a:lvl1pPr>
              <a:defRPr/>
            </a:lvl1pPr>
          </a:lstStyle>
          <a:p>
            <a:pPr lvl="0"/>
            <a:r>
              <a:rPr lang="en-US" dirty="0"/>
              <a:t>Enter text here </a:t>
            </a:r>
            <a:endParaRPr lang="en-GB" dirty="0"/>
          </a:p>
        </p:txBody>
      </p:sp>
      <p:sp>
        <p:nvSpPr>
          <p:cNvPr id="24" name="Text Placeholder 15">
            <a:extLst>
              <a:ext uri="{FF2B5EF4-FFF2-40B4-BE49-F238E27FC236}">
                <a16:creationId xmlns:a16="http://schemas.microsoft.com/office/drawing/2014/main" id="{AE6053B6-C525-4CA8-9E8A-EDD6592A6F9E}"/>
              </a:ext>
            </a:extLst>
          </p:cNvPr>
          <p:cNvSpPr>
            <a:spLocks noGrp="1"/>
          </p:cNvSpPr>
          <p:nvPr>
            <p:ph type="body" sz="quarter" idx="52" hasCustomPrompt="1"/>
          </p:nvPr>
        </p:nvSpPr>
        <p:spPr>
          <a:xfrm>
            <a:off x="2810968" y="4004437"/>
            <a:ext cx="1930734" cy="425450"/>
          </a:xfrm>
        </p:spPr>
        <p:txBody>
          <a:bodyPr/>
          <a:lstStyle>
            <a:lvl1pPr>
              <a:defRPr/>
            </a:lvl1pPr>
          </a:lstStyle>
          <a:p>
            <a:pPr lvl="0"/>
            <a:r>
              <a:rPr lang="en-US" dirty="0"/>
              <a:t>Enter text here </a:t>
            </a:r>
            <a:endParaRPr lang="en-GB" dirty="0"/>
          </a:p>
        </p:txBody>
      </p:sp>
      <p:sp>
        <p:nvSpPr>
          <p:cNvPr id="25" name="Text Placeholder 15">
            <a:extLst>
              <a:ext uri="{FF2B5EF4-FFF2-40B4-BE49-F238E27FC236}">
                <a16:creationId xmlns:a16="http://schemas.microsoft.com/office/drawing/2014/main" id="{18454C86-20F8-492A-9E24-EC84F34198B1}"/>
              </a:ext>
            </a:extLst>
          </p:cNvPr>
          <p:cNvSpPr>
            <a:spLocks noGrp="1"/>
          </p:cNvSpPr>
          <p:nvPr>
            <p:ph type="body" sz="quarter" idx="53" hasCustomPrompt="1"/>
          </p:nvPr>
        </p:nvSpPr>
        <p:spPr>
          <a:xfrm>
            <a:off x="5222219" y="4004437"/>
            <a:ext cx="1930734" cy="425450"/>
          </a:xfrm>
        </p:spPr>
        <p:txBody>
          <a:bodyPr/>
          <a:lstStyle>
            <a:lvl1pPr>
              <a:defRPr/>
            </a:lvl1pPr>
          </a:lstStyle>
          <a:p>
            <a:pPr lvl="0"/>
            <a:r>
              <a:rPr lang="en-US" dirty="0"/>
              <a:t>Enter text here </a:t>
            </a:r>
            <a:endParaRPr lang="en-GB" dirty="0"/>
          </a:p>
        </p:txBody>
      </p:sp>
      <p:grpSp>
        <p:nvGrpSpPr>
          <p:cNvPr id="26" name="Group 25">
            <a:extLst>
              <a:ext uri="{FF2B5EF4-FFF2-40B4-BE49-F238E27FC236}">
                <a16:creationId xmlns:a16="http://schemas.microsoft.com/office/drawing/2014/main" id="{93C08C40-6991-4857-A19C-CEC5E834C997}"/>
              </a:ext>
            </a:extLst>
          </p:cNvPr>
          <p:cNvGrpSpPr/>
          <p:nvPr userDrawn="1"/>
        </p:nvGrpSpPr>
        <p:grpSpPr>
          <a:xfrm>
            <a:off x="-3733074" y="0"/>
            <a:ext cx="3675219" cy="3591084"/>
            <a:chOff x="838198" y="1150070"/>
            <a:chExt cx="3507559" cy="3427262"/>
          </a:xfrm>
        </p:grpSpPr>
        <p:sp>
          <p:nvSpPr>
            <p:cNvPr id="27" name="Rectangle 26">
              <a:extLst>
                <a:ext uri="{FF2B5EF4-FFF2-40B4-BE49-F238E27FC236}">
                  <a16:creationId xmlns:a16="http://schemas.microsoft.com/office/drawing/2014/main" id="{B2E9418B-A2DA-494F-8895-ACA7B903465F}"/>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8" name="TextBox 27">
              <a:extLst>
                <a:ext uri="{FF2B5EF4-FFF2-40B4-BE49-F238E27FC236}">
                  <a16:creationId xmlns:a16="http://schemas.microsoft.com/office/drawing/2014/main" id="{13B69543-73E2-4810-984B-2283155EA708}"/>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9" name="Rectangle 28">
              <a:extLst>
                <a:ext uri="{FF2B5EF4-FFF2-40B4-BE49-F238E27FC236}">
                  <a16:creationId xmlns:a16="http://schemas.microsoft.com/office/drawing/2014/main" id="{A1CEE394-EC21-46A7-B6E2-372E71CE27B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0" name="TextBox 29">
              <a:extLst>
                <a:ext uri="{FF2B5EF4-FFF2-40B4-BE49-F238E27FC236}">
                  <a16:creationId xmlns:a16="http://schemas.microsoft.com/office/drawing/2014/main" id="{3E172744-B0D2-48E2-A7DD-2122CC03C98C}"/>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31" name="TextBox 30">
              <a:extLst>
                <a:ext uri="{FF2B5EF4-FFF2-40B4-BE49-F238E27FC236}">
                  <a16:creationId xmlns:a16="http://schemas.microsoft.com/office/drawing/2014/main" id="{00EDEAF0-E6A7-4EE8-A198-2E0CBF8B87BD}"/>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2" name="TextBox 31">
              <a:extLst>
                <a:ext uri="{FF2B5EF4-FFF2-40B4-BE49-F238E27FC236}">
                  <a16:creationId xmlns:a16="http://schemas.microsoft.com/office/drawing/2014/main" id="{E34332C0-F7A1-48C1-B94C-BEFAB987022B}"/>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33" name="Text Placeholder 2">
            <a:extLst>
              <a:ext uri="{FF2B5EF4-FFF2-40B4-BE49-F238E27FC236}">
                <a16:creationId xmlns:a16="http://schemas.microsoft.com/office/drawing/2014/main" id="{5C91F050-2C41-4DB2-A3B9-71D6E0568CF4}"/>
              </a:ext>
            </a:extLst>
          </p:cNvPr>
          <p:cNvSpPr>
            <a:spLocks noGrp="1"/>
          </p:cNvSpPr>
          <p:nvPr>
            <p:ph type="body" sz="quarter" idx="36" hasCustomPrompt="1"/>
          </p:nvPr>
        </p:nvSpPr>
        <p:spPr>
          <a:xfrm>
            <a:off x="8518865" y="6458440"/>
            <a:ext cx="268224" cy="309947"/>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
        <p:nvSpPr>
          <p:cNvPr id="34" name="Text Placeholder 35">
            <a:extLst>
              <a:ext uri="{FF2B5EF4-FFF2-40B4-BE49-F238E27FC236}">
                <a16:creationId xmlns:a16="http://schemas.microsoft.com/office/drawing/2014/main" id="{D7F11785-1C8C-44AB-A0D0-9869AF6FE5B7}"/>
              </a:ext>
            </a:extLst>
          </p:cNvPr>
          <p:cNvSpPr>
            <a:spLocks noGrp="1"/>
          </p:cNvSpPr>
          <p:nvPr>
            <p:ph type="body" sz="quarter" idx="54" hasCustomPrompt="1"/>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wrap="square">
            <a:noAutofit/>
          </a:bodyPr>
          <a:lstStyle>
            <a:lvl1pPr>
              <a:defRPr/>
            </a:lvl1pPr>
          </a:lstStyle>
          <a:p>
            <a:pPr lvl="0"/>
            <a:r>
              <a:rPr lang="en-US" dirty="0"/>
              <a:t> </a:t>
            </a:r>
            <a:endParaRPr lang="en-GB" dirty="0"/>
          </a:p>
        </p:txBody>
      </p:sp>
    </p:spTree>
    <p:extLst>
      <p:ext uri="{BB962C8B-B14F-4D97-AF65-F5344CB8AC3E}">
        <p14:creationId xmlns:p14="http://schemas.microsoft.com/office/powerpoint/2010/main" val="228218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sp>
        <p:nvSpPr>
          <p:cNvPr id="11" name="Text Placeholder 15">
            <a:extLst>
              <a:ext uri="{FF2B5EF4-FFF2-40B4-BE49-F238E27FC236}">
                <a16:creationId xmlns:a16="http://schemas.microsoft.com/office/drawing/2014/main" id="{3B517613-D62E-476A-8FA4-A4731E19DE39}"/>
              </a:ext>
            </a:extLst>
          </p:cNvPr>
          <p:cNvSpPr>
            <a:spLocks noGrp="1"/>
          </p:cNvSpPr>
          <p:nvPr>
            <p:ph type="body" sz="quarter" idx="17" hasCustomPrompt="1"/>
          </p:nvPr>
        </p:nvSpPr>
        <p:spPr>
          <a:xfrm>
            <a:off x="5638800" y="1812169"/>
            <a:ext cx="6146921" cy="6146921"/>
          </a:xfrm>
          <a:prstGeom prst="ellipse">
            <a:avLst/>
          </a:prstGeom>
          <a:solidFill>
            <a:schemeClr val="accent4">
              <a:alpha val="10000"/>
            </a:schemeClr>
          </a:solidFill>
        </p:spPr>
        <p:txBody>
          <a:bodyPr/>
          <a:lstStyle>
            <a:lvl1pPr>
              <a:defRPr/>
            </a:lvl1pPr>
          </a:lstStyle>
          <a:p>
            <a:pPr lvl="0"/>
            <a:r>
              <a:rPr lang="en-US" dirty="0"/>
              <a:t> </a:t>
            </a:r>
            <a:endParaRPr lang="en-GB" dirty="0"/>
          </a:p>
        </p:txBody>
      </p:sp>
      <p:sp>
        <p:nvSpPr>
          <p:cNvPr id="12" name="Text Placeholder 15">
            <a:extLst>
              <a:ext uri="{FF2B5EF4-FFF2-40B4-BE49-F238E27FC236}">
                <a16:creationId xmlns:a16="http://schemas.microsoft.com/office/drawing/2014/main" id="{7CA845F8-42C2-4CF0-B3DA-45B2CF83BF8C}"/>
              </a:ext>
            </a:extLst>
          </p:cNvPr>
          <p:cNvSpPr>
            <a:spLocks noGrp="1"/>
          </p:cNvSpPr>
          <p:nvPr>
            <p:ph type="body" sz="quarter" idx="16" hasCustomPrompt="1"/>
          </p:nvPr>
        </p:nvSpPr>
        <p:spPr>
          <a:xfrm>
            <a:off x="-1516380" y="-2613660"/>
            <a:ext cx="6957060" cy="6957060"/>
          </a:xfrm>
          <a:prstGeom prst="ellipse">
            <a:avLst/>
          </a:prstGeom>
          <a:solidFill>
            <a:schemeClr val="accent3">
              <a:alpha val="10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47AC85E7-8192-481F-B63F-DED0ECF75AFE}"/>
              </a:ext>
            </a:extLst>
          </p:cNvPr>
          <p:cNvSpPr>
            <a:spLocks noGrp="1"/>
          </p:cNvSpPr>
          <p:nvPr>
            <p:ph type="title" hasCustomPrompt="1"/>
          </p:nvPr>
        </p:nvSpPr>
        <p:spPr>
          <a:xfrm>
            <a:off x="399716" y="443669"/>
            <a:ext cx="4172284" cy="524072"/>
          </a:xfrm>
        </p:spPr>
        <p:txBody>
          <a:bodyPr/>
          <a:lstStyle>
            <a:lvl1pPr>
              <a:defRPr>
                <a:solidFill>
                  <a:schemeClr val="accent3"/>
                </a:solidFill>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B67F6E6C-2276-4696-B2C1-FEAE3366C618}"/>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90321594-D86A-47F7-9F6F-12FB875D9B63}"/>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31501CF1-8A92-40FA-9456-D5B726BFDC6E}"/>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10" name="Picture Placeholder 35">
            <a:extLst>
              <a:ext uri="{FF2B5EF4-FFF2-40B4-BE49-F238E27FC236}">
                <a16:creationId xmlns:a16="http://schemas.microsoft.com/office/drawing/2014/main" id="{8E415FB8-4A3D-48F3-AB2F-375CC8AF27AB}"/>
              </a:ext>
            </a:extLst>
          </p:cNvPr>
          <p:cNvSpPr>
            <a:spLocks noGrp="1"/>
          </p:cNvSpPr>
          <p:nvPr>
            <p:ph type="pic" sz="quarter" idx="40" hasCustomPrompt="1"/>
          </p:nvPr>
        </p:nvSpPr>
        <p:spPr>
          <a:xfrm>
            <a:off x="7557680" y="342899"/>
            <a:ext cx="1109295" cy="1109291"/>
          </a:xfrm>
          <a:prstGeom prst="ellipse">
            <a:avLst/>
          </a:prstGeom>
          <a:noFill/>
        </p:spPr>
        <p:txBody>
          <a:bodyPr anchor="ctr"/>
          <a:lstStyle>
            <a:lvl1pPr algn="ctr">
              <a:defRPr/>
            </a:lvl1pPr>
          </a:lstStyle>
          <a:p>
            <a:r>
              <a:rPr lang="en-GB" dirty="0"/>
              <a:t>Icon</a:t>
            </a:r>
          </a:p>
          <a:p>
            <a:endParaRPr lang="en-GB" dirty="0"/>
          </a:p>
        </p:txBody>
      </p:sp>
      <p:sp>
        <p:nvSpPr>
          <p:cNvPr id="14" name="Text Placeholder 40">
            <a:extLst>
              <a:ext uri="{FF2B5EF4-FFF2-40B4-BE49-F238E27FC236}">
                <a16:creationId xmlns:a16="http://schemas.microsoft.com/office/drawing/2014/main" id="{420B7FB9-969C-4836-AD6E-4496E683EB86}"/>
              </a:ext>
            </a:extLst>
          </p:cNvPr>
          <p:cNvSpPr>
            <a:spLocks noGrp="1"/>
          </p:cNvSpPr>
          <p:nvPr>
            <p:ph type="body" sz="quarter" idx="46" hasCustomPrompt="1"/>
          </p:nvPr>
        </p:nvSpPr>
        <p:spPr>
          <a:xfrm>
            <a:off x="399716" y="1679258"/>
            <a:ext cx="2857834" cy="216884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7" name="Graphic 16">
            <a:extLst>
              <a:ext uri="{FF2B5EF4-FFF2-40B4-BE49-F238E27FC236}">
                <a16:creationId xmlns:a16="http://schemas.microsoft.com/office/drawing/2014/main" id="{E580898D-C1AF-4F04-9B9D-5979904F1D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54502" y="2472144"/>
            <a:ext cx="5411631" cy="3547337"/>
          </a:xfrm>
          <a:prstGeom prst="rect">
            <a:avLst/>
          </a:prstGeom>
        </p:spPr>
      </p:pic>
      <p:sp>
        <p:nvSpPr>
          <p:cNvPr id="18" name="Picture Placeholder 17">
            <a:extLst>
              <a:ext uri="{FF2B5EF4-FFF2-40B4-BE49-F238E27FC236}">
                <a16:creationId xmlns:a16="http://schemas.microsoft.com/office/drawing/2014/main" id="{AA0D1981-ED0C-4D1D-AEA7-AA0D3FAF2BCC}"/>
              </a:ext>
            </a:extLst>
          </p:cNvPr>
          <p:cNvSpPr>
            <a:spLocks noGrp="1"/>
          </p:cNvSpPr>
          <p:nvPr>
            <p:ph type="pic" sz="quarter" idx="45" hasCustomPrompt="1"/>
          </p:nvPr>
        </p:nvSpPr>
        <p:spPr>
          <a:xfrm>
            <a:off x="3597028" y="2570415"/>
            <a:ext cx="4724647" cy="3050921"/>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grpSp>
        <p:nvGrpSpPr>
          <p:cNvPr id="21" name="Group 20">
            <a:extLst>
              <a:ext uri="{FF2B5EF4-FFF2-40B4-BE49-F238E27FC236}">
                <a16:creationId xmlns:a16="http://schemas.microsoft.com/office/drawing/2014/main" id="{2448C193-3BF0-4647-A094-E3F09D9502CE}"/>
              </a:ext>
            </a:extLst>
          </p:cNvPr>
          <p:cNvGrpSpPr/>
          <p:nvPr userDrawn="1"/>
        </p:nvGrpSpPr>
        <p:grpSpPr>
          <a:xfrm>
            <a:off x="-3733074" y="0"/>
            <a:ext cx="3675219" cy="3591084"/>
            <a:chOff x="838198" y="1150070"/>
            <a:chExt cx="3507559" cy="3427262"/>
          </a:xfrm>
        </p:grpSpPr>
        <p:sp>
          <p:nvSpPr>
            <p:cNvPr id="22" name="Rectangle 21">
              <a:extLst>
                <a:ext uri="{FF2B5EF4-FFF2-40B4-BE49-F238E27FC236}">
                  <a16:creationId xmlns:a16="http://schemas.microsoft.com/office/drawing/2014/main" id="{9626BE16-DEB3-4A37-8C89-52479629C541}"/>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3" name="TextBox 22">
              <a:extLst>
                <a:ext uri="{FF2B5EF4-FFF2-40B4-BE49-F238E27FC236}">
                  <a16:creationId xmlns:a16="http://schemas.microsoft.com/office/drawing/2014/main" id="{2B37E0FD-73E3-458E-BB8D-0C316A09AF1F}"/>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4" name="Rectangle 23">
              <a:extLst>
                <a:ext uri="{FF2B5EF4-FFF2-40B4-BE49-F238E27FC236}">
                  <a16:creationId xmlns:a16="http://schemas.microsoft.com/office/drawing/2014/main" id="{ECAE4F07-FFA5-403D-AF78-5BE9CAE13A6F}"/>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5" name="TextBox 24">
              <a:extLst>
                <a:ext uri="{FF2B5EF4-FFF2-40B4-BE49-F238E27FC236}">
                  <a16:creationId xmlns:a16="http://schemas.microsoft.com/office/drawing/2014/main" id="{B78BE9B8-B389-444C-A665-5801159E8FC6}"/>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6" name="TextBox 25">
              <a:extLst>
                <a:ext uri="{FF2B5EF4-FFF2-40B4-BE49-F238E27FC236}">
                  <a16:creationId xmlns:a16="http://schemas.microsoft.com/office/drawing/2014/main" id="{00FE14F8-F1CC-4D18-A711-CE11FE2A63B5}"/>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7" name="TextBox 26">
              <a:extLst>
                <a:ext uri="{FF2B5EF4-FFF2-40B4-BE49-F238E27FC236}">
                  <a16:creationId xmlns:a16="http://schemas.microsoft.com/office/drawing/2014/main" id="{85DE1511-6797-4B66-9DF2-23496BF266FC}"/>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grpSp>
        <p:nvGrpSpPr>
          <p:cNvPr id="28" name="Group 27">
            <a:extLst>
              <a:ext uri="{FF2B5EF4-FFF2-40B4-BE49-F238E27FC236}">
                <a16:creationId xmlns:a16="http://schemas.microsoft.com/office/drawing/2014/main" id="{FA7181B1-6FAC-4183-A9C9-2C9A1B424F4F}"/>
              </a:ext>
            </a:extLst>
          </p:cNvPr>
          <p:cNvGrpSpPr/>
          <p:nvPr userDrawn="1"/>
        </p:nvGrpSpPr>
        <p:grpSpPr>
          <a:xfrm>
            <a:off x="-5328699" y="3652434"/>
            <a:ext cx="5270844" cy="4685868"/>
            <a:chOff x="-5328699" y="3652434"/>
            <a:chExt cx="5270844" cy="4685868"/>
          </a:xfrm>
        </p:grpSpPr>
        <p:grpSp>
          <p:nvGrpSpPr>
            <p:cNvPr id="29" name="Group 28">
              <a:extLst>
                <a:ext uri="{FF2B5EF4-FFF2-40B4-BE49-F238E27FC236}">
                  <a16:creationId xmlns:a16="http://schemas.microsoft.com/office/drawing/2014/main" id="{75EB0607-E998-470B-8FB6-9CE8E99A5DC5}"/>
                </a:ext>
              </a:extLst>
            </p:cNvPr>
            <p:cNvGrpSpPr/>
            <p:nvPr userDrawn="1"/>
          </p:nvGrpSpPr>
          <p:grpSpPr>
            <a:xfrm>
              <a:off x="-3733074" y="3652434"/>
              <a:ext cx="3675219" cy="4685868"/>
              <a:chOff x="838198" y="1150069"/>
              <a:chExt cx="3507559" cy="4472103"/>
            </a:xfrm>
          </p:grpSpPr>
          <p:sp>
            <p:nvSpPr>
              <p:cNvPr id="31" name="Rectangle 30">
                <a:extLst>
                  <a:ext uri="{FF2B5EF4-FFF2-40B4-BE49-F238E27FC236}">
                    <a16:creationId xmlns:a16="http://schemas.microsoft.com/office/drawing/2014/main" id="{CB826532-CA32-447D-AA80-C3998F0FFBF6}"/>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2" name="TextBox 31">
                <a:extLst>
                  <a:ext uri="{FF2B5EF4-FFF2-40B4-BE49-F238E27FC236}">
                    <a16:creationId xmlns:a16="http://schemas.microsoft.com/office/drawing/2014/main" id="{66E3C6DA-C597-40F8-9ACA-46650A2FCA76}"/>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33" name="Rectangle 32">
                <a:extLst>
                  <a:ext uri="{FF2B5EF4-FFF2-40B4-BE49-F238E27FC236}">
                    <a16:creationId xmlns:a16="http://schemas.microsoft.com/office/drawing/2014/main" id="{88D13756-CEFA-4596-9DEF-7F89EF2F697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4" name="TextBox 33">
                <a:extLst>
                  <a:ext uri="{FF2B5EF4-FFF2-40B4-BE49-F238E27FC236}">
                    <a16:creationId xmlns:a16="http://schemas.microsoft.com/office/drawing/2014/main" id="{73D87202-5BBC-46A6-AD19-7A4E923A80F3}"/>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5" name="TextBox 34">
                <a:extLst>
                  <a:ext uri="{FF2B5EF4-FFF2-40B4-BE49-F238E27FC236}">
                    <a16:creationId xmlns:a16="http://schemas.microsoft.com/office/drawing/2014/main" id="{7EA1019E-1081-447F-9740-306D077BE2FD}"/>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6" name="TextBox 35">
                <a:extLst>
                  <a:ext uri="{FF2B5EF4-FFF2-40B4-BE49-F238E27FC236}">
                    <a16:creationId xmlns:a16="http://schemas.microsoft.com/office/drawing/2014/main" id="{7D0A351D-8B84-44EF-8249-80A36FBDD90F}"/>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7" name="TextBox 36">
                <a:extLst>
                  <a:ext uri="{FF2B5EF4-FFF2-40B4-BE49-F238E27FC236}">
                    <a16:creationId xmlns:a16="http://schemas.microsoft.com/office/drawing/2014/main" id="{A9596472-F355-4FAB-A296-AD326163567D}"/>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8" name="TextBox 37">
                <a:extLst>
                  <a:ext uri="{FF2B5EF4-FFF2-40B4-BE49-F238E27FC236}">
                    <a16:creationId xmlns:a16="http://schemas.microsoft.com/office/drawing/2014/main" id="{7F903168-74F9-4AFE-8D69-40BF1AA663A8}"/>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30" name="Picture 29">
              <a:extLst>
                <a:ext uri="{FF2B5EF4-FFF2-40B4-BE49-F238E27FC236}">
                  <a16:creationId xmlns:a16="http://schemas.microsoft.com/office/drawing/2014/main" id="{EC6CE9D7-6908-4560-BDB2-99A1C60C1FD4}"/>
                </a:ext>
              </a:extLst>
            </p:cNvPr>
            <p:cNvPicPr>
              <a:picLocks noChangeAspect="1"/>
            </p:cNvPicPr>
            <p:nvPr userDrawn="1"/>
          </p:nvPicPr>
          <p:blipFill>
            <a:blip r:embed="rId4"/>
            <a:stretch>
              <a:fillRect/>
            </a:stretch>
          </p:blipFill>
          <p:spPr>
            <a:xfrm>
              <a:off x="-5328699" y="6299952"/>
              <a:ext cx="1524000" cy="2038350"/>
            </a:xfrm>
            <a:prstGeom prst="rect">
              <a:avLst/>
            </a:prstGeom>
          </p:spPr>
        </p:pic>
      </p:grpSp>
      <p:sp>
        <p:nvSpPr>
          <p:cNvPr id="41" name="Text Placeholder 40">
            <a:extLst>
              <a:ext uri="{FF2B5EF4-FFF2-40B4-BE49-F238E27FC236}">
                <a16:creationId xmlns:a16="http://schemas.microsoft.com/office/drawing/2014/main" id="{6F648690-9146-4F5D-9B2D-5778B8C5978F}"/>
              </a:ext>
            </a:extLst>
          </p:cNvPr>
          <p:cNvSpPr>
            <a:spLocks noGrp="1"/>
          </p:cNvSpPr>
          <p:nvPr>
            <p:ph type="body" sz="quarter" idx="48" hasCustomPrompt="1"/>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wrap="square">
            <a:noAutofit/>
          </a:bodyPr>
          <a:lstStyle>
            <a:lvl1pPr>
              <a:defRPr/>
            </a:lvl1pPr>
          </a:lstStyle>
          <a:p>
            <a:pPr lvl="0"/>
            <a:r>
              <a:rPr lang="en-US" dirty="0"/>
              <a:t> </a:t>
            </a:r>
            <a:endParaRPr lang="en-GB" dirty="0"/>
          </a:p>
        </p:txBody>
      </p:sp>
      <p:sp>
        <p:nvSpPr>
          <p:cNvPr id="39" name="Text Placeholder 2">
            <a:extLst>
              <a:ext uri="{FF2B5EF4-FFF2-40B4-BE49-F238E27FC236}">
                <a16:creationId xmlns:a16="http://schemas.microsoft.com/office/drawing/2014/main" id="{8D971E29-7EF3-488A-8D3F-9DAA7493870D}"/>
              </a:ext>
            </a:extLst>
          </p:cNvPr>
          <p:cNvSpPr>
            <a:spLocks noGrp="1"/>
          </p:cNvSpPr>
          <p:nvPr>
            <p:ph type="body" sz="quarter" idx="36" hasCustomPrompt="1"/>
          </p:nvPr>
        </p:nvSpPr>
        <p:spPr>
          <a:xfrm>
            <a:off x="8518865" y="6458440"/>
            <a:ext cx="268224" cy="309947"/>
          </a:xfrm>
          <a:blipFill>
            <a:blip r:embed="rId5">
              <a:extLst>
                <a:ext uri="{96DAC541-7B7A-43D3-8B79-37D633B846F1}">
                  <asvg:svgBlip xmlns:asvg="http://schemas.microsoft.com/office/drawing/2016/SVG/main" r:embed="rId6"/>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316458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ne Mock-up w/ Text">
    <p:spTree>
      <p:nvGrpSpPr>
        <p:cNvPr id="1" name=""/>
        <p:cNvGrpSpPr/>
        <p:nvPr/>
      </p:nvGrpSpPr>
      <p:grpSpPr>
        <a:xfrm>
          <a:off x="0" y="0"/>
          <a:ext cx="0" cy="0"/>
          <a:chOff x="0" y="0"/>
          <a:chExt cx="0" cy="0"/>
        </a:xfrm>
      </p:grpSpPr>
      <p:sp>
        <p:nvSpPr>
          <p:cNvPr id="13" name="Text Placeholder 15">
            <a:extLst>
              <a:ext uri="{FF2B5EF4-FFF2-40B4-BE49-F238E27FC236}">
                <a16:creationId xmlns:a16="http://schemas.microsoft.com/office/drawing/2014/main" id="{5C5EBCCB-3DF9-4886-B21E-4D441C89153B}"/>
              </a:ext>
            </a:extLst>
          </p:cNvPr>
          <p:cNvSpPr>
            <a:spLocks noGrp="1"/>
          </p:cNvSpPr>
          <p:nvPr>
            <p:ph type="body" sz="quarter" idx="17" hasCustomPrompt="1"/>
          </p:nvPr>
        </p:nvSpPr>
        <p:spPr>
          <a:xfrm>
            <a:off x="5516880" y="-2676226"/>
            <a:ext cx="6717559" cy="6717559"/>
          </a:xfrm>
          <a:prstGeom prst="ellipse">
            <a:avLst/>
          </a:prstGeom>
          <a:solidFill>
            <a:schemeClr val="accent3">
              <a:alpha val="10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85B18599-2F5B-4251-90E6-2C1123A59E55}"/>
              </a:ext>
            </a:extLst>
          </p:cNvPr>
          <p:cNvSpPr>
            <a:spLocks noGrp="1"/>
          </p:cNvSpPr>
          <p:nvPr>
            <p:ph type="title" hasCustomPrompt="1"/>
          </p:nvPr>
        </p:nvSpPr>
        <p:spPr>
          <a:xfrm>
            <a:off x="399716" y="443669"/>
            <a:ext cx="4172284" cy="524072"/>
          </a:xfrm>
        </p:spPr>
        <p:txBody>
          <a:bodyPr/>
          <a:lstStyle>
            <a:lvl1pPr>
              <a:defRPr>
                <a:solidFill>
                  <a:schemeClr val="accent6"/>
                </a:solidFill>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CADA84B6-229B-43B6-86E0-5356F811CD09}"/>
              </a:ext>
            </a:extLst>
          </p:cNvPr>
          <p:cNvSpPr>
            <a:spLocks noGrp="1"/>
          </p:cNvSpPr>
          <p:nvPr>
            <p:ph type="dt" sz="half" idx="10"/>
          </p:nvPr>
        </p:nvSpPr>
        <p:spPr/>
        <p:txBody>
          <a:bodyPr/>
          <a:lstStyle/>
          <a:p>
            <a:endParaRPr lang="en-GB" dirty="0">
              <a:solidFill>
                <a:srgbClr val="4C5B52"/>
              </a:solidFill>
            </a:endParaRPr>
          </a:p>
        </p:txBody>
      </p:sp>
      <p:sp>
        <p:nvSpPr>
          <p:cNvPr id="4" name="Footer Placeholder 3">
            <a:extLst>
              <a:ext uri="{FF2B5EF4-FFF2-40B4-BE49-F238E27FC236}">
                <a16:creationId xmlns:a16="http://schemas.microsoft.com/office/drawing/2014/main" id="{5C6B5F25-DB42-451F-9500-3C43621E44C6}"/>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6C703F82-0221-44F1-AFA7-8DF42D16F9FD}"/>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dirty="0">
              <a:solidFill>
                <a:srgbClr val="4C5B52"/>
              </a:solidFill>
            </a:endParaRPr>
          </a:p>
        </p:txBody>
      </p:sp>
      <p:sp>
        <p:nvSpPr>
          <p:cNvPr id="10" name="Picture Placeholder 35">
            <a:extLst>
              <a:ext uri="{FF2B5EF4-FFF2-40B4-BE49-F238E27FC236}">
                <a16:creationId xmlns:a16="http://schemas.microsoft.com/office/drawing/2014/main" id="{30B3C571-462A-4B47-BD2F-7D2F2AFF673B}"/>
              </a:ext>
            </a:extLst>
          </p:cNvPr>
          <p:cNvSpPr>
            <a:spLocks noGrp="1"/>
          </p:cNvSpPr>
          <p:nvPr>
            <p:ph type="pic" sz="quarter" idx="40" hasCustomPrompt="1"/>
          </p:nvPr>
        </p:nvSpPr>
        <p:spPr>
          <a:xfrm>
            <a:off x="7557680" y="342899"/>
            <a:ext cx="1109295" cy="1109291"/>
          </a:xfrm>
          <a:prstGeom prst="ellipse">
            <a:avLst/>
          </a:prstGeom>
          <a:noFill/>
        </p:spPr>
        <p:txBody>
          <a:bodyPr anchor="ctr"/>
          <a:lstStyle>
            <a:lvl1pPr algn="ctr">
              <a:defRPr/>
            </a:lvl1pPr>
          </a:lstStyle>
          <a:p>
            <a:r>
              <a:rPr lang="en-GB" dirty="0"/>
              <a:t>Icon</a:t>
            </a:r>
          </a:p>
          <a:p>
            <a:endParaRPr lang="en-GB" dirty="0"/>
          </a:p>
        </p:txBody>
      </p:sp>
      <p:sp>
        <p:nvSpPr>
          <p:cNvPr id="12" name="Text Placeholder 40">
            <a:extLst>
              <a:ext uri="{FF2B5EF4-FFF2-40B4-BE49-F238E27FC236}">
                <a16:creationId xmlns:a16="http://schemas.microsoft.com/office/drawing/2014/main" id="{CBC2D45A-F80D-4F44-8083-A314064FA945}"/>
              </a:ext>
            </a:extLst>
          </p:cNvPr>
          <p:cNvSpPr>
            <a:spLocks noGrp="1"/>
          </p:cNvSpPr>
          <p:nvPr>
            <p:ph type="body" sz="quarter" idx="46" hasCustomPrompt="1"/>
          </p:nvPr>
        </p:nvSpPr>
        <p:spPr>
          <a:xfrm>
            <a:off x="399716" y="1679258"/>
            <a:ext cx="4172284" cy="288512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5">
            <a:extLst>
              <a:ext uri="{FF2B5EF4-FFF2-40B4-BE49-F238E27FC236}">
                <a16:creationId xmlns:a16="http://schemas.microsoft.com/office/drawing/2014/main" id="{A13F067C-796D-4650-92EF-DE2379E05FA4}"/>
              </a:ext>
            </a:extLst>
          </p:cNvPr>
          <p:cNvSpPr>
            <a:spLocks noGrp="1"/>
          </p:cNvSpPr>
          <p:nvPr>
            <p:ph type="body" sz="quarter" idx="16" hasCustomPrompt="1"/>
          </p:nvPr>
        </p:nvSpPr>
        <p:spPr>
          <a:xfrm>
            <a:off x="-2554271" y="4885891"/>
            <a:ext cx="6957060" cy="6957060"/>
          </a:xfrm>
          <a:prstGeom prst="ellipse">
            <a:avLst/>
          </a:prstGeom>
          <a:solidFill>
            <a:schemeClr val="accent6">
              <a:alpha val="10000"/>
            </a:schemeClr>
          </a:solidFill>
        </p:spPr>
        <p:txBody>
          <a:bodyPr/>
          <a:lstStyle>
            <a:lvl1pPr>
              <a:defRPr/>
            </a:lvl1pPr>
          </a:lstStyle>
          <a:p>
            <a:pPr lvl="0"/>
            <a:r>
              <a:rPr lang="en-US" dirty="0"/>
              <a:t> </a:t>
            </a:r>
            <a:endParaRPr lang="en-GB" dirty="0"/>
          </a:p>
        </p:txBody>
      </p:sp>
      <p:grpSp>
        <p:nvGrpSpPr>
          <p:cNvPr id="15" name="Group 14">
            <a:extLst>
              <a:ext uri="{FF2B5EF4-FFF2-40B4-BE49-F238E27FC236}">
                <a16:creationId xmlns:a16="http://schemas.microsoft.com/office/drawing/2014/main" id="{373A7AE0-5849-41F5-B43D-73D42CAFA04A}"/>
              </a:ext>
            </a:extLst>
          </p:cNvPr>
          <p:cNvGrpSpPr/>
          <p:nvPr userDrawn="1"/>
        </p:nvGrpSpPr>
        <p:grpSpPr>
          <a:xfrm>
            <a:off x="5469707" y="1750951"/>
            <a:ext cx="2302174" cy="4266543"/>
            <a:chOff x="4883344" y="1750951"/>
            <a:chExt cx="2302174" cy="4266543"/>
          </a:xfrm>
        </p:grpSpPr>
        <p:sp>
          <p:nvSpPr>
            <p:cNvPr id="16" name="Freeform: Shape 15">
              <a:extLst>
                <a:ext uri="{FF2B5EF4-FFF2-40B4-BE49-F238E27FC236}">
                  <a16:creationId xmlns:a16="http://schemas.microsoft.com/office/drawing/2014/main" id="{0BE23977-D80B-4052-98D4-71C9227FBF5F}"/>
                </a:ext>
              </a:extLst>
            </p:cNvPr>
            <p:cNvSpPr/>
            <p:nvPr/>
          </p:nvSpPr>
          <p:spPr>
            <a:xfrm>
              <a:off x="5876567" y="1871909"/>
              <a:ext cx="548137" cy="87970"/>
            </a:xfrm>
            <a:custGeom>
              <a:avLst/>
              <a:gdLst>
                <a:gd name="connsiteX0" fmla="*/ 239792 w 238125"/>
                <a:gd name="connsiteY0" fmla="*/ 38814 h 38100"/>
                <a:gd name="connsiteX1" fmla="*/ 3572 w 238125"/>
                <a:gd name="connsiteY1" fmla="*/ 38814 h 38100"/>
                <a:gd name="connsiteX2" fmla="*/ 3572 w 238125"/>
                <a:gd name="connsiteY2" fmla="*/ 38814 h 38100"/>
                <a:gd name="connsiteX3" fmla="*/ 3572 w 238125"/>
                <a:gd name="connsiteY3" fmla="*/ 3572 h 38100"/>
                <a:gd name="connsiteX4" fmla="*/ 3572 w 238125"/>
                <a:gd name="connsiteY4" fmla="*/ 3572 h 38100"/>
                <a:gd name="connsiteX5" fmla="*/ 239792 w 238125"/>
                <a:gd name="connsiteY5" fmla="*/ 3572 h 38100"/>
                <a:gd name="connsiteX6" fmla="*/ 239792 w 238125"/>
                <a:gd name="connsiteY6" fmla="*/ 3572 h 38100"/>
                <a:gd name="connsiteX7" fmla="*/ 239792 w 238125"/>
                <a:gd name="connsiteY7" fmla="*/ 38814 h 38100"/>
                <a:gd name="connsiteX8" fmla="*/ 239792 w 238125"/>
                <a:gd name="connsiteY8" fmla="*/ 38814 h 38100"/>
                <a:gd name="connsiteX9" fmla="*/ 3572 w 238125"/>
                <a:gd name="connsiteY9" fmla="*/ 37862 h 38100"/>
                <a:gd name="connsiteX10" fmla="*/ 238839 w 238125"/>
                <a:gd name="connsiteY10" fmla="*/ 37862 h 38100"/>
                <a:gd name="connsiteX11" fmla="*/ 238839 w 238125"/>
                <a:gd name="connsiteY11" fmla="*/ 3572 h 38100"/>
                <a:gd name="connsiteX12" fmla="*/ 3572 w 238125"/>
                <a:gd name="connsiteY12" fmla="*/ 3572 h 38100"/>
                <a:gd name="connsiteX13" fmla="*/ 3572 w 238125"/>
                <a:gd name="connsiteY13" fmla="*/ 37862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 h="38100">
                  <a:moveTo>
                    <a:pt x="239792" y="38814"/>
                  </a:moveTo>
                  <a:lnTo>
                    <a:pt x="3572" y="38814"/>
                  </a:lnTo>
                  <a:lnTo>
                    <a:pt x="3572" y="38814"/>
                  </a:lnTo>
                  <a:lnTo>
                    <a:pt x="3572" y="3572"/>
                  </a:lnTo>
                  <a:lnTo>
                    <a:pt x="3572" y="3572"/>
                  </a:lnTo>
                  <a:lnTo>
                    <a:pt x="239792" y="3572"/>
                  </a:lnTo>
                  <a:lnTo>
                    <a:pt x="239792" y="3572"/>
                  </a:lnTo>
                  <a:lnTo>
                    <a:pt x="239792" y="38814"/>
                  </a:lnTo>
                  <a:lnTo>
                    <a:pt x="239792" y="38814"/>
                  </a:lnTo>
                  <a:close/>
                  <a:moveTo>
                    <a:pt x="3572" y="37862"/>
                  </a:moveTo>
                  <a:lnTo>
                    <a:pt x="238839" y="37862"/>
                  </a:lnTo>
                  <a:lnTo>
                    <a:pt x="238839" y="3572"/>
                  </a:lnTo>
                  <a:lnTo>
                    <a:pt x="3572" y="3572"/>
                  </a:lnTo>
                  <a:lnTo>
                    <a:pt x="3572" y="37862"/>
                  </a:ln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17" name="Freeform: Shape 16">
              <a:extLst>
                <a:ext uri="{FF2B5EF4-FFF2-40B4-BE49-F238E27FC236}">
                  <a16:creationId xmlns:a16="http://schemas.microsoft.com/office/drawing/2014/main" id="{5F2205A4-975A-4E91-BC16-3DA014BE5DAF}"/>
                </a:ext>
              </a:extLst>
            </p:cNvPr>
            <p:cNvSpPr/>
            <p:nvPr/>
          </p:nvSpPr>
          <p:spPr>
            <a:xfrm>
              <a:off x="5646351" y="1843320"/>
              <a:ext cx="131553" cy="131955"/>
            </a:xfrm>
            <a:custGeom>
              <a:avLst/>
              <a:gdLst>
                <a:gd name="connsiteX0" fmla="*/ 33099 w 57150"/>
                <a:gd name="connsiteY0" fmla="*/ 62627 h 57150"/>
                <a:gd name="connsiteX1" fmla="*/ 3572 w 57150"/>
                <a:gd name="connsiteY1" fmla="*/ 33099 h 57150"/>
                <a:gd name="connsiteX2" fmla="*/ 33099 w 57150"/>
                <a:gd name="connsiteY2" fmla="*/ 3572 h 57150"/>
                <a:gd name="connsiteX3" fmla="*/ 62627 w 57150"/>
                <a:gd name="connsiteY3" fmla="*/ 33099 h 57150"/>
                <a:gd name="connsiteX4" fmla="*/ 33099 w 57150"/>
                <a:gd name="connsiteY4" fmla="*/ 62627 h 57150"/>
                <a:gd name="connsiteX5" fmla="*/ 33099 w 57150"/>
                <a:gd name="connsiteY5" fmla="*/ 4524 h 57150"/>
                <a:gd name="connsiteX6" fmla="*/ 4524 w 57150"/>
                <a:gd name="connsiteY6" fmla="*/ 33099 h 57150"/>
                <a:gd name="connsiteX7" fmla="*/ 33099 w 57150"/>
                <a:gd name="connsiteY7" fmla="*/ 61674 h 57150"/>
                <a:gd name="connsiteX8" fmla="*/ 61674 w 57150"/>
                <a:gd name="connsiteY8" fmla="*/ 33099 h 57150"/>
                <a:gd name="connsiteX9" fmla="*/ 33099 w 57150"/>
                <a:gd name="connsiteY9" fmla="*/ 45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33099" y="62627"/>
                  </a:moveTo>
                  <a:cubicBezTo>
                    <a:pt x="16907" y="62627"/>
                    <a:pt x="3572" y="49292"/>
                    <a:pt x="3572" y="33099"/>
                  </a:cubicBezTo>
                  <a:cubicBezTo>
                    <a:pt x="3572" y="16907"/>
                    <a:pt x="16907" y="3572"/>
                    <a:pt x="33099" y="3572"/>
                  </a:cubicBezTo>
                  <a:cubicBezTo>
                    <a:pt x="49292" y="3572"/>
                    <a:pt x="62627" y="16907"/>
                    <a:pt x="62627" y="33099"/>
                  </a:cubicBezTo>
                  <a:cubicBezTo>
                    <a:pt x="62627" y="49292"/>
                    <a:pt x="49292" y="62627"/>
                    <a:pt x="33099" y="62627"/>
                  </a:cubicBezTo>
                  <a:close/>
                  <a:moveTo>
                    <a:pt x="33099" y="4524"/>
                  </a:moveTo>
                  <a:cubicBezTo>
                    <a:pt x="16907" y="4524"/>
                    <a:pt x="4524" y="17859"/>
                    <a:pt x="4524" y="33099"/>
                  </a:cubicBezTo>
                  <a:cubicBezTo>
                    <a:pt x="4524" y="48339"/>
                    <a:pt x="17859" y="61674"/>
                    <a:pt x="33099" y="61674"/>
                  </a:cubicBezTo>
                  <a:cubicBezTo>
                    <a:pt x="48339" y="61674"/>
                    <a:pt x="61674" y="48339"/>
                    <a:pt x="61674" y="33099"/>
                  </a:cubicBezTo>
                  <a:cubicBezTo>
                    <a:pt x="61674" y="17859"/>
                    <a:pt x="49292" y="4524"/>
                    <a:pt x="33099" y="4524"/>
                  </a:cubicBez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18" name="Freeform: Shape 17">
              <a:extLst>
                <a:ext uri="{FF2B5EF4-FFF2-40B4-BE49-F238E27FC236}">
                  <a16:creationId xmlns:a16="http://schemas.microsoft.com/office/drawing/2014/main" id="{6DD9C047-43C3-4BE9-AA7D-5A190DAFD163}"/>
                </a:ext>
              </a:extLst>
            </p:cNvPr>
            <p:cNvSpPr/>
            <p:nvPr/>
          </p:nvSpPr>
          <p:spPr>
            <a:xfrm>
              <a:off x="5839295" y="5502870"/>
              <a:ext cx="394658" cy="395865"/>
            </a:xfrm>
            <a:custGeom>
              <a:avLst/>
              <a:gdLst>
                <a:gd name="connsiteX0" fmla="*/ 88344 w 171450"/>
                <a:gd name="connsiteY0" fmla="*/ 173117 h 171450"/>
                <a:gd name="connsiteX1" fmla="*/ 3572 w 171450"/>
                <a:gd name="connsiteY1" fmla="*/ 88344 h 171450"/>
                <a:gd name="connsiteX2" fmla="*/ 88344 w 171450"/>
                <a:gd name="connsiteY2" fmla="*/ 3572 h 171450"/>
                <a:gd name="connsiteX3" fmla="*/ 173117 w 171450"/>
                <a:gd name="connsiteY3" fmla="*/ 88344 h 171450"/>
                <a:gd name="connsiteX4" fmla="*/ 88344 w 171450"/>
                <a:gd name="connsiteY4" fmla="*/ 173117 h 171450"/>
                <a:gd name="connsiteX5" fmla="*/ 88344 w 171450"/>
                <a:gd name="connsiteY5" fmla="*/ 3572 h 171450"/>
                <a:gd name="connsiteX6" fmla="*/ 4524 w 171450"/>
                <a:gd name="connsiteY6" fmla="*/ 87392 h 171450"/>
                <a:gd name="connsiteX7" fmla="*/ 88344 w 171450"/>
                <a:gd name="connsiteY7" fmla="*/ 171212 h 171450"/>
                <a:gd name="connsiteX8" fmla="*/ 172164 w 171450"/>
                <a:gd name="connsiteY8" fmla="*/ 87392 h 171450"/>
                <a:gd name="connsiteX9" fmla="*/ 88344 w 171450"/>
                <a:gd name="connsiteY9" fmla="*/ 357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8344" y="173117"/>
                  </a:moveTo>
                  <a:cubicBezTo>
                    <a:pt x="41672" y="173117"/>
                    <a:pt x="3572" y="135017"/>
                    <a:pt x="3572" y="88344"/>
                  </a:cubicBezTo>
                  <a:cubicBezTo>
                    <a:pt x="3572" y="41672"/>
                    <a:pt x="41672" y="3572"/>
                    <a:pt x="88344" y="3572"/>
                  </a:cubicBezTo>
                  <a:cubicBezTo>
                    <a:pt x="135017" y="3572"/>
                    <a:pt x="173117" y="41672"/>
                    <a:pt x="173117" y="88344"/>
                  </a:cubicBezTo>
                  <a:cubicBezTo>
                    <a:pt x="173117" y="135017"/>
                    <a:pt x="135017" y="173117"/>
                    <a:pt x="88344" y="173117"/>
                  </a:cubicBezTo>
                  <a:close/>
                  <a:moveTo>
                    <a:pt x="88344" y="3572"/>
                  </a:moveTo>
                  <a:cubicBezTo>
                    <a:pt x="41672" y="3572"/>
                    <a:pt x="4524" y="41672"/>
                    <a:pt x="4524" y="87392"/>
                  </a:cubicBezTo>
                  <a:cubicBezTo>
                    <a:pt x="4524" y="134064"/>
                    <a:pt x="42624" y="171212"/>
                    <a:pt x="88344" y="171212"/>
                  </a:cubicBezTo>
                  <a:cubicBezTo>
                    <a:pt x="134064" y="171212"/>
                    <a:pt x="172164" y="133112"/>
                    <a:pt x="172164" y="87392"/>
                  </a:cubicBezTo>
                  <a:cubicBezTo>
                    <a:pt x="172164" y="41672"/>
                    <a:pt x="134064" y="3572"/>
                    <a:pt x="88344" y="3572"/>
                  </a:cubicBez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19" name="Freeform: Shape 18">
              <a:extLst>
                <a:ext uri="{FF2B5EF4-FFF2-40B4-BE49-F238E27FC236}">
                  <a16:creationId xmlns:a16="http://schemas.microsoft.com/office/drawing/2014/main" id="{8AB904B3-4AE5-4038-8F47-D0045ADA82F6}"/>
                </a:ext>
              </a:extLst>
            </p:cNvPr>
            <p:cNvSpPr/>
            <p:nvPr/>
          </p:nvSpPr>
          <p:spPr>
            <a:xfrm>
              <a:off x="4883344" y="1750951"/>
              <a:ext cx="2302174" cy="4266543"/>
            </a:xfrm>
            <a:custGeom>
              <a:avLst/>
              <a:gdLst>
                <a:gd name="connsiteX0" fmla="*/ 899874 w 1000125"/>
                <a:gd name="connsiteY0" fmla="*/ 1850469 h 1847850"/>
                <a:gd name="connsiteX1" fmla="*/ 107394 w 1000125"/>
                <a:gd name="connsiteY1" fmla="*/ 1850469 h 1847850"/>
                <a:gd name="connsiteX2" fmla="*/ 3572 w 1000125"/>
                <a:gd name="connsiteY2" fmla="*/ 1746647 h 1847850"/>
                <a:gd name="connsiteX3" fmla="*/ 3572 w 1000125"/>
                <a:gd name="connsiteY3" fmla="*/ 107394 h 1847850"/>
                <a:gd name="connsiteX4" fmla="*/ 107394 w 1000125"/>
                <a:gd name="connsiteY4" fmla="*/ 3572 h 1847850"/>
                <a:gd name="connsiteX5" fmla="*/ 899874 w 1000125"/>
                <a:gd name="connsiteY5" fmla="*/ 3572 h 1847850"/>
                <a:gd name="connsiteX6" fmla="*/ 1003697 w 1000125"/>
                <a:gd name="connsiteY6" fmla="*/ 107394 h 1847850"/>
                <a:gd name="connsiteX7" fmla="*/ 1003697 w 1000125"/>
                <a:gd name="connsiteY7" fmla="*/ 1746647 h 1847850"/>
                <a:gd name="connsiteX8" fmla="*/ 899874 w 1000125"/>
                <a:gd name="connsiteY8" fmla="*/ 1850469 h 1847850"/>
                <a:gd name="connsiteX9" fmla="*/ 107394 w 1000125"/>
                <a:gd name="connsiteY9" fmla="*/ 3572 h 1847850"/>
                <a:gd name="connsiteX10" fmla="*/ 4524 w 1000125"/>
                <a:gd name="connsiteY10" fmla="*/ 106442 h 1847850"/>
                <a:gd name="connsiteX11" fmla="*/ 4524 w 1000125"/>
                <a:gd name="connsiteY11" fmla="*/ 1745694 h 1847850"/>
                <a:gd name="connsiteX12" fmla="*/ 107394 w 1000125"/>
                <a:gd name="connsiteY12" fmla="*/ 1848564 h 1847850"/>
                <a:gd name="connsiteX13" fmla="*/ 899874 w 1000125"/>
                <a:gd name="connsiteY13" fmla="*/ 1848564 h 1847850"/>
                <a:gd name="connsiteX14" fmla="*/ 1002744 w 1000125"/>
                <a:gd name="connsiteY14" fmla="*/ 1745694 h 1847850"/>
                <a:gd name="connsiteX15" fmla="*/ 1002744 w 1000125"/>
                <a:gd name="connsiteY15" fmla="*/ 107394 h 1847850"/>
                <a:gd name="connsiteX16" fmla="*/ 899874 w 1000125"/>
                <a:gd name="connsiteY16" fmla="*/ 4524 h 1847850"/>
                <a:gd name="connsiteX17" fmla="*/ 107394 w 1000125"/>
                <a:gd name="connsiteY17" fmla="*/ 4524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125" h="1847850">
                  <a:moveTo>
                    <a:pt x="899874" y="1850469"/>
                  </a:moveTo>
                  <a:lnTo>
                    <a:pt x="107394" y="1850469"/>
                  </a:lnTo>
                  <a:cubicBezTo>
                    <a:pt x="50244" y="1850469"/>
                    <a:pt x="3572" y="1803797"/>
                    <a:pt x="3572" y="1746647"/>
                  </a:cubicBezTo>
                  <a:lnTo>
                    <a:pt x="3572" y="107394"/>
                  </a:lnTo>
                  <a:cubicBezTo>
                    <a:pt x="3572" y="50244"/>
                    <a:pt x="50244" y="3572"/>
                    <a:pt x="107394" y="3572"/>
                  </a:cubicBezTo>
                  <a:lnTo>
                    <a:pt x="899874" y="3572"/>
                  </a:lnTo>
                  <a:cubicBezTo>
                    <a:pt x="957024" y="3572"/>
                    <a:pt x="1003697" y="50244"/>
                    <a:pt x="1003697" y="107394"/>
                  </a:cubicBezTo>
                  <a:lnTo>
                    <a:pt x="1003697" y="1746647"/>
                  </a:lnTo>
                  <a:cubicBezTo>
                    <a:pt x="1003697" y="1803797"/>
                    <a:pt x="957024" y="1850469"/>
                    <a:pt x="899874" y="1850469"/>
                  </a:cubicBezTo>
                  <a:close/>
                  <a:moveTo>
                    <a:pt x="107394" y="3572"/>
                  </a:moveTo>
                  <a:cubicBezTo>
                    <a:pt x="50244" y="3572"/>
                    <a:pt x="4524" y="50244"/>
                    <a:pt x="4524" y="106442"/>
                  </a:cubicBezTo>
                  <a:lnTo>
                    <a:pt x="4524" y="1745694"/>
                  </a:lnTo>
                  <a:cubicBezTo>
                    <a:pt x="4524" y="1802844"/>
                    <a:pt x="51197" y="1848564"/>
                    <a:pt x="107394" y="1848564"/>
                  </a:cubicBezTo>
                  <a:lnTo>
                    <a:pt x="899874" y="1848564"/>
                  </a:lnTo>
                  <a:cubicBezTo>
                    <a:pt x="957024" y="1848564"/>
                    <a:pt x="1002744" y="1801892"/>
                    <a:pt x="1002744" y="1745694"/>
                  </a:cubicBezTo>
                  <a:lnTo>
                    <a:pt x="1002744" y="107394"/>
                  </a:lnTo>
                  <a:cubicBezTo>
                    <a:pt x="1002744" y="50244"/>
                    <a:pt x="956072" y="4524"/>
                    <a:pt x="899874" y="4524"/>
                  </a:cubicBezTo>
                  <a:lnTo>
                    <a:pt x="107394" y="4524"/>
                  </a:lnTo>
                  <a:close/>
                </a:path>
              </a:pathLst>
            </a:custGeom>
            <a:noFill/>
            <a:ln w="9525" cap="flat">
              <a:solidFill>
                <a:srgbClr val="B7B3A6"/>
              </a:solidFill>
              <a:prstDash val="solid"/>
              <a:bevel/>
            </a:ln>
          </p:spPr>
          <p:txBody>
            <a:bodyPr rtlCol="0" anchor="ctr"/>
            <a:lstStyle/>
            <a:p>
              <a:endParaRPr lang="en-GB">
                <a:solidFill>
                  <a:prstClr val="black"/>
                </a:solidFill>
              </a:endParaRPr>
            </a:p>
          </p:txBody>
        </p:sp>
      </p:grpSp>
      <p:sp>
        <p:nvSpPr>
          <p:cNvPr id="20" name="Picture Placeholder 19">
            <a:extLst>
              <a:ext uri="{FF2B5EF4-FFF2-40B4-BE49-F238E27FC236}">
                <a16:creationId xmlns:a16="http://schemas.microsoft.com/office/drawing/2014/main" id="{77E57EAD-A45A-4CA5-81A2-A6A7AE5A7FD7}"/>
              </a:ext>
            </a:extLst>
          </p:cNvPr>
          <p:cNvSpPr>
            <a:spLocks noGrp="1"/>
          </p:cNvSpPr>
          <p:nvPr>
            <p:ph type="pic" sz="quarter" idx="45" hasCustomPrompt="1"/>
          </p:nvPr>
        </p:nvSpPr>
        <p:spPr>
          <a:xfrm>
            <a:off x="5612223" y="2076440"/>
            <a:ext cx="2017143" cy="3342858"/>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grpSp>
        <p:nvGrpSpPr>
          <p:cNvPr id="21" name="Group 20">
            <a:extLst>
              <a:ext uri="{FF2B5EF4-FFF2-40B4-BE49-F238E27FC236}">
                <a16:creationId xmlns:a16="http://schemas.microsoft.com/office/drawing/2014/main" id="{BCB27F85-9C94-4ED6-875C-0CB038184E6E}"/>
              </a:ext>
            </a:extLst>
          </p:cNvPr>
          <p:cNvGrpSpPr/>
          <p:nvPr userDrawn="1"/>
        </p:nvGrpSpPr>
        <p:grpSpPr>
          <a:xfrm>
            <a:off x="-3733074" y="0"/>
            <a:ext cx="3675219" cy="3591084"/>
            <a:chOff x="838198" y="1150070"/>
            <a:chExt cx="3507559" cy="3427262"/>
          </a:xfrm>
        </p:grpSpPr>
        <p:sp>
          <p:nvSpPr>
            <p:cNvPr id="22" name="Rectangle 21">
              <a:extLst>
                <a:ext uri="{FF2B5EF4-FFF2-40B4-BE49-F238E27FC236}">
                  <a16:creationId xmlns:a16="http://schemas.microsoft.com/office/drawing/2014/main" id="{6E266268-4488-4BE9-A6CF-28902804CC5D}"/>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3" name="TextBox 22">
              <a:extLst>
                <a:ext uri="{FF2B5EF4-FFF2-40B4-BE49-F238E27FC236}">
                  <a16:creationId xmlns:a16="http://schemas.microsoft.com/office/drawing/2014/main" id="{C768A54D-2F7A-4DEA-B0A9-4D5E66818049}"/>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4" name="Rectangle 23">
              <a:extLst>
                <a:ext uri="{FF2B5EF4-FFF2-40B4-BE49-F238E27FC236}">
                  <a16:creationId xmlns:a16="http://schemas.microsoft.com/office/drawing/2014/main" id="{609058EB-3A28-4F60-B00C-92B5B09DC23D}"/>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5" name="TextBox 24">
              <a:extLst>
                <a:ext uri="{FF2B5EF4-FFF2-40B4-BE49-F238E27FC236}">
                  <a16:creationId xmlns:a16="http://schemas.microsoft.com/office/drawing/2014/main" id="{68DC3258-0BE4-442E-8FC0-43E6CEFD7E1C}"/>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6" name="TextBox 25">
              <a:extLst>
                <a:ext uri="{FF2B5EF4-FFF2-40B4-BE49-F238E27FC236}">
                  <a16:creationId xmlns:a16="http://schemas.microsoft.com/office/drawing/2014/main" id="{A041DC5E-F74B-496D-B96C-68D7CED897D2}"/>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7" name="TextBox 26">
              <a:extLst>
                <a:ext uri="{FF2B5EF4-FFF2-40B4-BE49-F238E27FC236}">
                  <a16:creationId xmlns:a16="http://schemas.microsoft.com/office/drawing/2014/main" id="{3471F95F-D46F-46DF-A1CA-1B5805619842}"/>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grpSp>
        <p:nvGrpSpPr>
          <p:cNvPr id="28" name="Group 27">
            <a:extLst>
              <a:ext uri="{FF2B5EF4-FFF2-40B4-BE49-F238E27FC236}">
                <a16:creationId xmlns:a16="http://schemas.microsoft.com/office/drawing/2014/main" id="{D8CA547C-316C-4FFA-8756-482DCD5117A5}"/>
              </a:ext>
            </a:extLst>
          </p:cNvPr>
          <p:cNvGrpSpPr/>
          <p:nvPr userDrawn="1"/>
        </p:nvGrpSpPr>
        <p:grpSpPr>
          <a:xfrm>
            <a:off x="-5328699" y="3652434"/>
            <a:ext cx="5270844" cy="4685868"/>
            <a:chOff x="-5328699" y="3652434"/>
            <a:chExt cx="5270844" cy="4685868"/>
          </a:xfrm>
        </p:grpSpPr>
        <p:grpSp>
          <p:nvGrpSpPr>
            <p:cNvPr id="29" name="Group 28">
              <a:extLst>
                <a:ext uri="{FF2B5EF4-FFF2-40B4-BE49-F238E27FC236}">
                  <a16:creationId xmlns:a16="http://schemas.microsoft.com/office/drawing/2014/main" id="{3C53FB40-E83C-4F2B-8C18-6C6CF43505B0}"/>
                </a:ext>
              </a:extLst>
            </p:cNvPr>
            <p:cNvGrpSpPr/>
            <p:nvPr userDrawn="1"/>
          </p:nvGrpSpPr>
          <p:grpSpPr>
            <a:xfrm>
              <a:off x="-3733074" y="3652434"/>
              <a:ext cx="3675219" cy="4685868"/>
              <a:chOff x="838198" y="1150069"/>
              <a:chExt cx="3507559" cy="4472103"/>
            </a:xfrm>
          </p:grpSpPr>
          <p:sp>
            <p:nvSpPr>
              <p:cNvPr id="31" name="Rectangle 30">
                <a:extLst>
                  <a:ext uri="{FF2B5EF4-FFF2-40B4-BE49-F238E27FC236}">
                    <a16:creationId xmlns:a16="http://schemas.microsoft.com/office/drawing/2014/main" id="{802E46B7-04B7-4C3D-87A3-FB7D4A4A46BD}"/>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2" name="TextBox 31">
                <a:extLst>
                  <a:ext uri="{FF2B5EF4-FFF2-40B4-BE49-F238E27FC236}">
                    <a16:creationId xmlns:a16="http://schemas.microsoft.com/office/drawing/2014/main" id="{9E4DC829-440B-492B-962E-A59E2B2B0286}"/>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33" name="Rectangle 32">
                <a:extLst>
                  <a:ext uri="{FF2B5EF4-FFF2-40B4-BE49-F238E27FC236}">
                    <a16:creationId xmlns:a16="http://schemas.microsoft.com/office/drawing/2014/main" id="{1AFD7C88-6236-44AE-9F40-D8FAA2CC4F40}"/>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4" name="TextBox 33">
                <a:extLst>
                  <a:ext uri="{FF2B5EF4-FFF2-40B4-BE49-F238E27FC236}">
                    <a16:creationId xmlns:a16="http://schemas.microsoft.com/office/drawing/2014/main" id="{40254638-4787-4BF2-9D68-4D06EBA4B396}"/>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5" name="TextBox 34">
                <a:extLst>
                  <a:ext uri="{FF2B5EF4-FFF2-40B4-BE49-F238E27FC236}">
                    <a16:creationId xmlns:a16="http://schemas.microsoft.com/office/drawing/2014/main" id="{F129A48F-B3A6-40AC-B3D2-52E51A82BB43}"/>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6" name="TextBox 35">
                <a:extLst>
                  <a:ext uri="{FF2B5EF4-FFF2-40B4-BE49-F238E27FC236}">
                    <a16:creationId xmlns:a16="http://schemas.microsoft.com/office/drawing/2014/main" id="{0242E97B-17C4-4E7E-BA56-79CBDD8B682D}"/>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7" name="TextBox 36">
                <a:extLst>
                  <a:ext uri="{FF2B5EF4-FFF2-40B4-BE49-F238E27FC236}">
                    <a16:creationId xmlns:a16="http://schemas.microsoft.com/office/drawing/2014/main" id="{C14BFD15-A1DB-4ACE-94A0-F5F872AEB28D}"/>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8" name="TextBox 37">
                <a:extLst>
                  <a:ext uri="{FF2B5EF4-FFF2-40B4-BE49-F238E27FC236}">
                    <a16:creationId xmlns:a16="http://schemas.microsoft.com/office/drawing/2014/main" id="{19D74FF7-DFA2-4452-B483-05BF04B73402}"/>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30" name="Picture 29">
              <a:extLst>
                <a:ext uri="{FF2B5EF4-FFF2-40B4-BE49-F238E27FC236}">
                  <a16:creationId xmlns:a16="http://schemas.microsoft.com/office/drawing/2014/main" id="{CAC28C56-AFA4-46E1-82CD-CAAEC8287CC8}"/>
                </a:ext>
              </a:extLst>
            </p:cNvPr>
            <p:cNvPicPr>
              <a:picLocks noChangeAspect="1"/>
            </p:cNvPicPr>
            <p:nvPr userDrawn="1"/>
          </p:nvPicPr>
          <p:blipFill>
            <a:blip r:embed="rId2"/>
            <a:stretch>
              <a:fillRect/>
            </a:stretch>
          </p:blipFill>
          <p:spPr>
            <a:xfrm>
              <a:off x="-5328699" y="6299952"/>
              <a:ext cx="1524000" cy="2038350"/>
            </a:xfrm>
            <a:prstGeom prst="rect">
              <a:avLst/>
            </a:prstGeom>
          </p:spPr>
        </p:pic>
      </p:grpSp>
      <p:sp>
        <p:nvSpPr>
          <p:cNvPr id="39" name="Text Placeholder 2">
            <a:extLst>
              <a:ext uri="{FF2B5EF4-FFF2-40B4-BE49-F238E27FC236}">
                <a16:creationId xmlns:a16="http://schemas.microsoft.com/office/drawing/2014/main" id="{DAECE73B-79ED-471C-B5C0-1C325FFEF18A}"/>
              </a:ext>
            </a:extLst>
          </p:cNvPr>
          <p:cNvSpPr>
            <a:spLocks noGrp="1"/>
          </p:cNvSpPr>
          <p:nvPr>
            <p:ph type="body" sz="quarter" idx="36"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86728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otes Mock-up">
    <p:spTree>
      <p:nvGrpSpPr>
        <p:cNvPr id="1" name=""/>
        <p:cNvGrpSpPr/>
        <p:nvPr/>
      </p:nvGrpSpPr>
      <p:grpSpPr>
        <a:xfrm>
          <a:off x="0" y="0"/>
          <a:ext cx="0" cy="0"/>
          <a:chOff x="0" y="0"/>
          <a:chExt cx="0" cy="0"/>
        </a:xfrm>
      </p:grpSpPr>
      <p:sp>
        <p:nvSpPr>
          <p:cNvPr id="9" name="Text Placeholder 15">
            <a:extLst>
              <a:ext uri="{FF2B5EF4-FFF2-40B4-BE49-F238E27FC236}">
                <a16:creationId xmlns:a16="http://schemas.microsoft.com/office/drawing/2014/main" id="{3607F977-4D53-4F06-87CB-D3CBE66AF68E}"/>
              </a:ext>
            </a:extLst>
          </p:cNvPr>
          <p:cNvSpPr>
            <a:spLocks noGrp="1"/>
          </p:cNvSpPr>
          <p:nvPr>
            <p:ph type="body" sz="quarter" idx="17" hasCustomPrompt="1"/>
          </p:nvPr>
        </p:nvSpPr>
        <p:spPr>
          <a:xfrm>
            <a:off x="5638800" y="1812169"/>
            <a:ext cx="6146921" cy="6146921"/>
          </a:xfrm>
          <a:prstGeom prst="ellipse">
            <a:avLst/>
          </a:prstGeom>
          <a:solidFill>
            <a:schemeClr val="accent4">
              <a:alpha val="10000"/>
            </a:schemeClr>
          </a:solidFill>
        </p:spPr>
        <p:txBody>
          <a:bodyPr/>
          <a:lstStyle>
            <a:lvl1pPr>
              <a:defRPr/>
            </a:lvl1pPr>
          </a:lstStyle>
          <a:p>
            <a:pPr lvl="0"/>
            <a:r>
              <a:rPr lang="en-US" dirty="0"/>
              <a:t> </a:t>
            </a:r>
            <a:endParaRPr lang="en-GB" dirty="0"/>
          </a:p>
        </p:txBody>
      </p:sp>
      <p:sp>
        <p:nvSpPr>
          <p:cNvPr id="10" name="Text Placeholder 15">
            <a:extLst>
              <a:ext uri="{FF2B5EF4-FFF2-40B4-BE49-F238E27FC236}">
                <a16:creationId xmlns:a16="http://schemas.microsoft.com/office/drawing/2014/main" id="{C6F3A914-5C16-426B-AEE8-CDF79D16C52C}"/>
              </a:ext>
            </a:extLst>
          </p:cNvPr>
          <p:cNvSpPr>
            <a:spLocks noGrp="1"/>
          </p:cNvSpPr>
          <p:nvPr>
            <p:ph type="body" sz="quarter" idx="16" hasCustomPrompt="1"/>
          </p:nvPr>
        </p:nvSpPr>
        <p:spPr>
          <a:xfrm>
            <a:off x="-1516380" y="-2613660"/>
            <a:ext cx="6957060" cy="6957060"/>
          </a:xfrm>
          <a:prstGeom prst="ellipse">
            <a:avLst/>
          </a:prstGeom>
          <a:solidFill>
            <a:schemeClr val="accent4">
              <a:alpha val="10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D2412888-562C-4F5A-986C-BBDF27F1BFC7}"/>
              </a:ext>
            </a:extLst>
          </p:cNvPr>
          <p:cNvSpPr>
            <a:spLocks noGrp="1"/>
          </p:cNvSpPr>
          <p:nvPr>
            <p:ph type="title" hasCustomPrompt="1"/>
          </p:nvPr>
        </p:nvSpPr>
        <p:spPr>
          <a:xfrm>
            <a:off x="399716" y="443669"/>
            <a:ext cx="4172284" cy="524072"/>
          </a:xfrm>
        </p:spPr>
        <p:txBody>
          <a:bodyPr/>
          <a:lstStyle>
            <a:lvl1pPr>
              <a:defRPr>
                <a:solidFill>
                  <a:schemeClr val="accent3"/>
                </a:solidFill>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465DDE8B-4E8B-4C5D-92D9-D5289080E252}"/>
              </a:ext>
            </a:extLst>
          </p:cNvPr>
          <p:cNvSpPr>
            <a:spLocks noGrp="1"/>
          </p:cNvSpPr>
          <p:nvPr>
            <p:ph type="dt" sz="half" idx="10"/>
          </p:nvPr>
        </p:nvSpPr>
        <p:spPr/>
        <p:txBody>
          <a:bodyPr/>
          <a:lstStyle/>
          <a:p>
            <a:endParaRPr lang="en-GB" dirty="0">
              <a:solidFill>
                <a:srgbClr val="4C5B52"/>
              </a:solidFill>
            </a:endParaRPr>
          </a:p>
        </p:txBody>
      </p:sp>
      <p:sp>
        <p:nvSpPr>
          <p:cNvPr id="4" name="Footer Placeholder 3">
            <a:extLst>
              <a:ext uri="{FF2B5EF4-FFF2-40B4-BE49-F238E27FC236}">
                <a16:creationId xmlns:a16="http://schemas.microsoft.com/office/drawing/2014/main" id="{74863FBB-1200-43DB-B909-AB1C69975EF0}"/>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A6C0BC83-9927-428F-A2B3-9C4FD3B439BD}"/>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dirty="0">
              <a:solidFill>
                <a:srgbClr val="4C5B52"/>
              </a:solidFill>
            </a:endParaRPr>
          </a:p>
        </p:txBody>
      </p:sp>
      <p:sp>
        <p:nvSpPr>
          <p:cNvPr id="11" name="Picture Placeholder 35">
            <a:extLst>
              <a:ext uri="{FF2B5EF4-FFF2-40B4-BE49-F238E27FC236}">
                <a16:creationId xmlns:a16="http://schemas.microsoft.com/office/drawing/2014/main" id="{F42F91D1-0B94-4316-AB48-21B9971E5233}"/>
              </a:ext>
            </a:extLst>
          </p:cNvPr>
          <p:cNvSpPr>
            <a:spLocks noGrp="1"/>
          </p:cNvSpPr>
          <p:nvPr>
            <p:ph type="pic" sz="quarter" idx="40" hasCustomPrompt="1"/>
          </p:nvPr>
        </p:nvSpPr>
        <p:spPr>
          <a:xfrm>
            <a:off x="7557680" y="342899"/>
            <a:ext cx="1109295" cy="1109291"/>
          </a:xfrm>
          <a:prstGeom prst="ellipse">
            <a:avLst/>
          </a:prstGeom>
          <a:noFill/>
        </p:spPr>
        <p:txBody>
          <a:bodyPr anchor="ctr"/>
          <a:lstStyle>
            <a:lvl1pPr algn="ctr">
              <a:defRPr/>
            </a:lvl1pPr>
          </a:lstStyle>
          <a:p>
            <a:r>
              <a:rPr lang="en-GB" dirty="0"/>
              <a:t>Icon</a:t>
            </a:r>
          </a:p>
          <a:p>
            <a:endParaRPr lang="en-GB" dirty="0"/>
          </a:p>
        </p:txBody>
      </p:sp>
      <p:sp>
        <p:nvSpPr>
          <p:cNvPr id="12" name="Text Placeholder 40">
            <a:extLst>
              <a:ext uri="{FF2B5EF4-FFF2-40B4-BE49-F238E27FC236}">
                <a16:creationId xmlns:a16="http://schemas.microsoft.com/office/drawing/2014/main" id="{8A3B0145-5668-40B1-AF78-821B3625495A}"/>
              </a:ext>
            </a:extLst>
          </p:cNvPr>
          <p:cNvSpPr>
            <a:spLocks noGrp="1"/>
          </p:cNvSpPr>
          <p:nvPr>
            <p:ph type="body" sz="quarter" idx="46" hasCustomPrompt="1"/>
          </p:nvPr>
        </p:nvSpPr>
        <p:spPr>
          <a:xfrm>
            <a:off x="399716" y="1679258"/>
            <a:ext cx="2857834" cy="216884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5" name="Graphic 14">
            <a:extLst>
              <a:ext uri="{FF2B5EF4-FFF2-40B4-BE49-F238E27FC236}">
                <a16:creationId xmlns:a16="http://schemas.microsoft.com/office/drawing/2014/main" id="{59592F1B-6121-4472-AB49-ECEB6E1346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82832" y="1478567"/>
            <a:ext cx="3432239" cy="4534564"/>
          </a:xfrm>
          <a:prstGeom prst="rect">
            <a:avLst/>
          </a:prstGeom>
        </p:spPr>
      </p:pic>
      <p:sp>
        <p:nvSpPr>
          <p:cNvPr id="16" name="Picture Placeholder 15">
            <a:extLst>
              <a:ext uri="{FF2B5EF4-FFF2-40B4-BE49-F238E27FC236}">
                <a16:creationId xmlns:a16="http://schemas.microsoft.com/office/drawing/2014/main" id="{BD2CADDF-01F9-4AF0-B548-E5398CF7C2C3}"/>
              </a:ext>
            </a:extLst>
          </p:cNvPr>
          <p:cNvSpPr>
            <a:spLocks noGrp="1"/>
          </p:cNvSpPr>
          <p:nvPr>
            <p:ph type="pic" sz="quarter" idx="45" hasCustomPrompt="1"/>
          </p:nvPr>
        </p:nvSpPr>
        <p:spPr>
          <a:xfrm>
            <a:off x="4593843" y="2080415"/>
            <a:ext cx="3104394" cy="3731213"/>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grpSp>
        <p:nvGrpSpPr>
          <p:cNvPr id="19" name="Group 18">
            <a:extLst>
              <a:ext uri="{FF2B5EF4-FFF2-40B4-BE49-F238E27FC236}">
                <a16:creationId xmlns:a16="http://schemas.microsoft.com/office/drawing/2014/main" id="{CC84A168-59CD-43BF-B013-C974B0E30D59}"/>
              </a:ext>
            </a:extLst>
          </p:cNvPr>
          <p:cNvGrpSpPr/>
          <p:nvPr userDrawn="1"/>
        </p:nvGrpSpPr>
        <p:grpSpPr>
          <a:xfrm>
            <a:off x="-3733074" y="0"/>
            <a:ext cx="3675219" cy="3591084"/>
            <a:chOff x="838198" y="1150070"/>
            <a:chExt cx="3507559" cy="3427262"/>
          </a:xfrm>
        </p:grpSpPr>
        <p:sp>
          <p:nvSpPr>
            <p:cNvPr id="20" name="Rectangle 19">
              <a:extLst>
                <a:ext uri="{FF2B5EF4-FFF2-40B4-BE49-F238E27FC236}">
                  <a16:creationId xmlns:a16="http://schemas.microsoft.com/office/drawing/2014/main" id="{EE9D8712-E9CC-4FDD-9CB7-51BE4A9A0683}"/>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1" name="TextBox 20">
              <a:extLst>
                <a:ext uri="{FF2B5EF4-FFF2-40B4-BE49-F238E27FC236}">
                  <a16:creationId xmlns:a16="http://schemas.microsoft.com/office/drawing/2014/main" id="{D72CB16D-C948-4D4C-875B-0719A8207073}"/>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2" name="Rectangle 21">
              <a:extLst>
                <a:ext uri="{FF2B5EF4-FFF2-40B4-BE49-F238E27FC236}">
                  <a16:creationId xmlns:a16="http://schemas.microsoft.com/office/drawing/2014/main" id="{553FF708-AA9A-46FC-940D-B055CF2E779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3" name="TextBox 22">
              <a:extLst>
                <a:ext uri="{FF2B5EF4-FFF2-40B4-BE49-F238E27FC236}">
                  <a16:creationId xmlns:a16="http://schemas.microsoft.com/office/drawing/2014/main" id="{39445943-252D-432F-80F9-6C3E462A39E4}"/>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4" name="TextBox 23">
              <a:extLst>
                <a:ext uri="{FF2B5EF4-FFF2-40B4-BE49-F238E27FC236}">
                  <a16:creationId xmlns:a16="http://schemas.microsoft.com/office/drawing/2014/main" id="{8E3B928F-74E0-4A32-94BC-169A71EE2775}"/>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5" name="TextBox 24">
              <a:extLst>
                <a:ext uri="{FF2B5EF4-FFF2-40B4-BE49-F238E27FC236}">
                  <a16:creationId xmlns:a16="http://schemas.microsoft.com/office/drawing/2014/main" id="{73270A83-0160-4FAA-A093-649CE3FB4F4A}"/>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grpSp>
        <p:nvGrpSpPr>
          <p:cNvPr id="26" name="Group 25">
            <a:extLst>
              <a:ext uri="{FF2B5EF4-FFF2-40B4-BE49-F238E27FC236}">
                <a16:creationId xmlns:a16="http://schemas.microsoft.com/office/drawing/2014/main" id="{3FC59F19-9703-426F-9E52-42D90C22060A}"/>
              </a:ext>
            </a:extLst>
          </p:cNvPr>
          <p:cNvGrpSpPr/>
          <p:nvPr userDrawn="1"/>
        </p:nvGrpSpPr>
        <p:grpSpPr>
          <a:xfrm>
            <a:off x="-5328699" y="3652434"/>
            <a:ext cx="5270844" cy="4685868"/>
            <a:chOff x="-5328699" y="3652434"/>
            <a:chExt cx="5270844" cy="4685868"/>
          </a:xfrm>
        </p:grpSpPr>
        <p:grpSp>
          <p:nvGrpSpPr>
            <p:cNvPr id="27" name="Group 26">
              <a:extLst>
                <a:ext uri="{FF2B5EF4-FFF2-40B4-BE49-F238E27FC236}">
                  <a16:creationId xmlns:a16="http://schemas.microsoft.com/office/drawing/2014/main" id="{F238E78D-2D83-43F7-AEE3-3103E21C7FB7}"/>
                </a:ext>
              </a:extLst>
            </p:cNvPr>
            <p:cNvGrpSpPr/>
            <p:nvPr userDrawn="1"/>
          </p:nvGrpSpPr>
          <p:grpSpPr>
            <a:xfrm>
              <a:off x="-3733074" y="3652434"/>
              <a:ext cx="3675219" cy="4685868"/>
              <a:chOff x="838198" y="1150069"/>
              <a:chExt cx="3507559" cy="4472103"/>
            </a:xfrm>
          </p:grpSpPr>
          <p:sp>
            <p:nvSpPr>
              <p:cNvPr id="29" name="Rectangle 28">
                <a:extLst>
                  <a:ext uri="{FF2B5EF4-FFF2-40B4-BE49-F238E27FC236}">
                    <a16:creationId xmlns:a16="http://schemas.microsoft.com/office/drawing/2014/main" id="{31542675-542C-444B-822D-2B8902ACD197}"/>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0" name="TextBox 29">
                <a:extLst>
                  <a:ext uri="{FF2B5EF4-FFF2-40B4-BE49-F238E27FC236}">
                    <a16:creationId xmlns:a16="http://schemas.microsoft.com/office/drawing/2014/main" id="{C380F97A-C777-4479-BB7F-7780ADCBBBD8}"/>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31" name="Rectangle 30">
                <a:extLst>
                  <a:ext uri="{FF2B5EF4-FFF2-40B4-BE49-F238E27FC236}">
                    <a16:creationId xmlns:a16="http://schemas.microsoft.com/office/drawing/2014/main" id="{94713D2A-DE75-4B59-B1D9-E4C5D0928078}"/>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2" name="TextBox 31">
                <a:extLst>
                  <a:ext uri="{FF2B5EF4-FFF2-40B4-BE49-F238E27FC236}">
                    <a16:creationId xmlns:a16="http://schemas.microsoft.com/office/drawing/2014/main" id="{C80A18A3-C001-4053-8674-31576D194309}"/>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3" name="TextBox 32">
                <a:extLst>
                  <a:ext uri="{FF2B5EF4-FFF2-40B4-BE49-F238E27FC236}">
                    <a16:creationId xmlns:a16="http://schemas.microsoft.com/office/drawing/2014/main" id="{DFEC4C92-F6DF-4050-943C-18318C23B024}"/>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4" name="TextBox 33">
                <a:extLst>
                  <a:ext uri="{FF2B5EF4-FFF2-40B4-BE49-F238E27FC236}">
                    <a16:creationId xmlns:a16="http://schemas.microsoft.com/office/drawing/2014/main" id="{45170EC5-D2E6-46AA-BD91-2D4930778FF0}"/>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5" name="TextBox 34">
                <a:extLst>
                  <a:ext uri="{FF2B5EF4-FFF2-40B4-BE49-F238E27FC236}">
                    <a16:creationId xmlns:a16="http://schemas.microsoft.com/office/drawing/2014/main" id="{82EBFF93-D316-4357-B19D-1EC6BBF49766}"/>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6" name="TextBox 35">
                <a:extLst>
                  <a:ext uri="{FF2B5EF4-FFF2-40B4-BE49-F238E27FC236}">
                    <a16:creationId xmlns:a16="http://schemas.microsoft.com/office/drawing/2014/main" id="{82AAEC68-97C1-4399-AB71-83EC897C437D}"/>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28" name="Picture 27">
              <a:extLst>
                <a:ext uri="{FF2B5EF4-FFF2-40B4-BE49-F238E27FC236}">
                  <a16:creationId xmlns:a16="http://schemas.microsoft.com/office/drawing/2014/main" id="{6F5219AC-2D3D-4600-AE21-A93E6A98A903}"/>
                </a:ext>
              </a:extLst>
            </p:cNvPr>
            <p:cNvPicPr>
              <a:picLocks noChangeAspect="1"/>
            </p:cNvPicPr>
            <p:nvPr userDrawn="1"/>
          </p:nvPicPr>
          <p:blipFill>
            <a:blip r:embed="rId4"/>
            <a:stretch>
              <a:fillRect/>
            </a:stretch>
          </p:blipFill>
          <p:spPr>
            <a:xfrm>
              <a:off x="-5328699" y="6299952"/>
              <a:ext cx="1524000" cy="2038350"/>
            </a:xfrm>
            <a:prstGeom prst="rect">
              <a:avLst/>
            </a:prstGeom>
          </p:spPr>
        </p:pic>
      </p:grpSp>
      <p:sp>
        <p:nvSpPr>
          <p:cNvPr id="39" name="Text Placeholder 38">
            <a:extLst>
              <a:ext uri="{FF2B5EF4-FFF2-40B4-BE49-F238E27FC236}">
                <a16:creationId xmlns:a16="http://schemas.microsoft.com/office/drawing/2014/main" id="{6995F55B-0B78-4A84-8E8A-AE76556A52B2}"/>
              </a:ext>
            </a:extLst>
          </p:cNvPr>
          <p:cNvSpPr>
            <a:spLocks noGrp="1"/>
          </p:cNvSpPr>
          <p:nvPr>
            <p:ph type="body" sz="quarter" idx="48" hasCustomPrompt="1"/>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wrap="square">
            <a:noAutofit/>
          </a:bodyPr>
          <a:lstStyle>
            <a:lvl1pPr>
              <a:defRPr/>
            </a:lvl1pPr>
          </a:lstStyle>
          <a:p>
            <a:pPr lvl="0"/>
            <a:r>
              <a:rPr lang="en-US" dirty="0"/>
              <a:t> </a:t>
            </a:r>
            <a:endParaRPr lang="en-GB" dirty="0"/>
          </a:p>
        </p:txBody>
      </p:sp>
      <p:sp>
        <p:nvSpPr>
          <p:cNvPr id="37" name="Text Placeholder 2">
            <a:extLst>
              <a:ext uri="{FF2B5EF4-FFF2-40B4-BE49-F238E27FC236}">
                <a16:creationId xmlns:a16="http://schemas.microsoft.com/office/drawing/2014/main" id="{958F9335-8DAD-4A8C-8CF3-94800A4391B7}"/>
              </a:ext>
            </a:extLst>
          </p:cNvPr>
          <p:cNvSpPr>
            <a:spLocks noGrp="1"/>
          </p:cNvSpPr>
          <p:nvPr>
            <p:ph type="body" sz="quarter" idx="36" hasCustomPrompt="1"/>
          </p:nvPr>
        </p:nvSpPr>
        <p:spPr>
          <a:xfrm>
            <a:off x="8518865" y="6458440"/>
            <a:ext cx="268224" cy="309947"/>
          </a:xfrm>
          <a:blipFill>
            <a:blip r:embed="rId5">
              <a:extLst>
                <a:ext uri="{96DAC541-7B7A-43D3-8B79-37D633B846F1}">
                  <asvg:svgBlip xmlns:asvg="http://schemas.microsoft.com/office/drawing/2016/SVG/main" r:embed="rId6"/>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06741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E2D1848E-869A-42D8-AC92-B495CA476718}"/>
              </a:ext>
            </a:extLst>
          </p:cNvPr>
          <p:cNvSpPr>
            <a:spLocks noGrp="1"/>
          </p:cNvSpPr>
          <p:nvPr>
            <p:ph type="body" sz="quarter" idx="13" hasCustomPrompt="1"/>
          </p:nvPr>
        </p:nvSpPr>
        <p:spPr>
          <a:xfrm>
            <a:off x="-1278255" y="3206590"/>
            <a:ext cx="5940000" cy="5940000"/>
          </a:xfrm>
          <a:custGeom>
            <a:avLst/>
            <a:gdLst>
              <a:gd name="connsiteX0" fmla="*/ 2970000 w 5940000"/>
              <a:gd name="connsiteY0" fmla="*/ 0 h 5940000"/>
              <a:gd name="connsiteX1" fmla="*/ 5940000 w 5940000"/>
              <a:gd name="connsiteY1" fmla="*/ 2970000 h 5940000"/>
              <a:gd name="connsiteX2" fmla="*/ 2970000 w 5940000"/>
              <a:gd name="connsiteY2" fmla="*/ 5940000 h 5940000"/>
              <a:gd name="connsiteX3" fmla="*/ 0 w 5940000"/>
              <a:gd name="connsiteY3" fmla="*/ 2970000 h 5940000"/>
              <a:gd name="connsiteX4" fmla="*/ 2970000 w 5940000"/>
              <a:gd name="connsiteY4" fmla="*/ 0 h 59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0000" h="5940000">
                <a:moveTo>
                  <a:pt x="2970000" y="0"/>
                </a:moveTo>
                <a:cubicBezTo>
                  <a:pt x="4610286" y="0"/>
                  <a:pt x="5940000" y="1329714"/>
                  <a:pt x="5940000" y="2970000"/>
                </a:cubicBezTo>
                <a:cubicBezTo>
                  <a:pt x="5940000" y="4610286"/>
                  <a:pt x="4610286" y="5940000"/>
                  <a:pt x="2970000" y="5940000"/>
                </a:cubicBezTo>
                <a:cubicBezTo>
                  <a:pt x="1329714" y="5940000"/>
                  <a:pt x="0" y="4610286"/>
                  <a:pt x="0" y="2970000"/>
                </a:cubicBezTo>
                <a:cubicBezTo>
                  <a:pt x="0" y="1329714"/>
                  <a:pt x="1329714" y="0"/>
                  <a:pt x="2970000" y="0"/>
                </a:cubicBezTo>
                <a:close/>
              </a:path>
            </a:pathLst>
          </a:custGeom>
          <a:solidFill>
            <a:schemeClr val="accent1">
              <a:alpha val="35000"/>
            </a:schemeClr>
          </a:solidFill>
        </p:spPr>
        <p:txBody>
          <a:bodyPr wrap="square">
            <a:noAutofit/>
          </a:bodyPr>
          <a:lstStyle>
            <a:lvl1pPr>
              <a:defRPr/>
            </a:lvl1pPr>
          </a:lstStyle>
          <a:p>
            <a:pPr lvl="0"/>
            <a:r>
              <a:rPr lang="en-US" dirty="0"/>
              <a:t> </a:t>
            </a:r>
            <a:endParaRPr lang="en-GB" dirty="0"/>
          </a:p>
        </p:txBody>
      </p:sp>
      <p:sp>
        <p:nvSpPr>
          <p:cNvPr id="21" name="Footer Placeholder 20">
            <a:extLst>
              <a:ext uri="{FF2B5EF4-FFF2-40B4-BE49-F238E27FC236}">
                <a16:creationId xmlns:a16="http://schemas.microsoft.com/office/drawing/2014/main" id="{C506BE4E-A7B6-4C3C-8670-71FE51AEBDF2}"/>
              </a:ext>
            </a:extLst>
          </p:cNvPr>
          <p:cNvSpPr>
            <a:spLocks noGrp="1"/>
          </p:cNvSpPr>
          <p:nvPr>
            <p:ph type="ftr" sz="quarter" idx="11"/>
          </p:nvPr>
        </p:nvSpPr>
        <p:spPr>
          <a:xfrm>
            <a:off x="399716" y="6430851"/>
            <a:ext cx="4172284" cy="365125"/>
          </a:xfrm>
        </p:spPr>
        <p:txBody>
          <a:bodyPr/>
          <a:lstStyle/>
          <a:p>
            <a:r>
              <a:rPr lang="en-GB">
                <a:solidFill>
                  <a:srgbClr val="FFFFFF"/>
                </a:solidFill>
              </a:rPr>
              <a:t>FOOTER TEXT</a:t>
            </a:r>
            <a:endParaRPr lang="en-GB" dirty="0">
              <a:solidFill>
                <a:srgbClr val="FFFFFF"/>
              </a:solidFill>
            </a:endParaRPr>
          </a:p>
        </p:txBody>
      </p:sp>
      <p:sp>
        <p:nvSpPr>
          <p:cNvPr id="23" name="Title 22">
            <a:extLst>
              <a:ext uri="{FF2B5EF4-FFF2-40B4-BE49-F238E27FC236}">
                <a16:creationId xmlns:a16="http://schemas.microsoft.com/office/drawing/2014/main" id="{E3743162-EA5C-422A-A793-305C7C33C520}"/>
              </a:ext>
            </a:extLst>
          </p:cNvPr>
          <p:cNvSpPr>
            <a:spLocks noGrp="1"/>
          </p:cNvSpPr>
          <p:nvPr>
            <p:ph type="title" hasCustomPrompt="1"/>
          </p:nvPr>
        </p:nvSpPr>
        <p:spPr>
          <a:xfrm>
            <a:off x="399716" y="443669"/>
            <a:ext cx="4172284" cy="524072"/>
          </a:xfrm>
        </p:spPr>
        <p:txBody>
          <a:bodyPr/>
          <a:lstStyle>
            <a:lvl1pPr>
              <a:defRPr/>
            </a:lvl1pPr>
          </a:lstStyle>
          <a:p>
            <a:r>
              <a:rPr lang="en-US" dirty="0"/>
              <a:t>Enter title here</a:t>
            </a:r>
            <a:endParaRPr lang="en-GB" dirty="0"/>
          </a:p>
        </p:txBody>
      </p:sp>
      <p:sp>
        <p:nvSpPr>
          <p:cNvPr id="25" name="Text Placeholder 24">
            <a:extLst>
              <a:ext uri="{FF2B5EF4-FFF2-40B4-BE49-F238E27FC236}">
                <a16:creationId xmlns:a16="http://schemas.microsoft.com/office/drawing/2014/main" id="{0839CF49-589E-4BA6-890E-F2FE747353B2}"/>
              </a:ext>
            </a:extLst>
          </p:cNvPr>
          <p:cNvSpPr>
            <a:spLocks noGrp="1"/>
          </p:cNvSpPr>
          <p:nvPr>
            <p:ph type="body" sz="quarter" idx="12" hasCustomPrompt="1"/>
          </p:nvPr>
        </p:nvSpPr>
        <p:spPr>
          <a:xfrm>
            <a:off x="399716" y="4568825"/>
            <a:ext cx="3660942" cy="1624805"/>
          </a:xfrm>
        </p:spPr>
        <p:txBody>
          <a:bodyPr/>
          <a:lstStyle>
            <a:lvl1pPr>
              <a:defRPr sz="2000" b="0">
                <a:solidFill>
                  <a:schemeClr val="tx1"/>
                </a:solidFill>
              </a:defRPr>
            </a:lvl1pPr>
            <a:lvl2pPr>
              <a:defRPr sz="2000"/>
            </a:lvl2pPr>
            <a:lvl3pPr>
              <a:defRPr sz="1800"/>
            </a:lvl3pPr>
            <a:lvl4pPr>
              <a:defRPr sz="1600"/>
            </a:lvl4pPr>
            <a:lvl5pPr>
              <a:defRPr sz="1400"/>
            </a:lvl5pPr>
          </a:lstStyle>
          <a:p>
            <a:pPr lvl="0"/>
            <a:r>
              <a:rPr lang="en-US" dirty="0"/>
              <a:t>Enter text here</a:t>
            </a:r>
            <a:endParaRPr lang="en-GB" dirty="0"/>
          </a:p>
        </p:txBody>
      </p:sp>
      <p:sp>
        <p:nvSpPr>
          <p:cNvPr id="34" name="Text Placeholder 33">
            <a:extLst>
              <a:ext uri="{FF2B5EF4-FFF2-40B4-BE49-F238E27FC236}">
                <a16:creationId xmlns:a16="http://schemas.microsoft.com/office/drawing/2014/main" id="{40E43C62-F2CB-4DE3-BB79-29CD738332C3}"/>
              </a:ext>
            </a:extLst>
          </p:cNvPr>
          <p:cNvSpPr>
            <a:spLocks noGrp="1"/>
          </p:cNvSpPr>
          <p:nvPr>
            <p:ph type="body" sz="quarter" idx="14" hasCustomPrompt="1"/>
          </p:nvPr>
        </p:nvSpPr>
        <p:spPr>
          <a:xfrm>
            <a:off x="6255380" y="5526030"/>
            <a:ext cx="4008760" cy="4008760"/>
          </a:xfrm>
          <a:custGeom>
            <a:avLst/>
            <a:gdLst>
              <a:gd name="connsiteX0" fmla="*/ 2004380 w 4008760"/>
              <a:gd name="connsiteY0" fmla="*/ 0 h 4008760"/>
              <a:gd name="connsiteX1" fmla="*/ 4008760 w 4008760"/>
              <a:gd name="connsiteY1" fmla="*/ 2004380 h 4008760"/>
              <a:gd name="connsiteX2" fmla="*/ 2004380 w 4008760"/>
              <a:gd name="connsiteY2" fmla="*/ 4008760 h 4008760"/>
              <a:gd name="connsiteX3" fmla="*/ 0 w 4008760"/>
              <a:gd name="connsiteY3" fmla="*/ 2004380 h 4008760"/>
              <a:gd name="connsiteX4" fmla="*/ 2004380 w 4008760"/>
              <a:gd name="connsiteY4" fmla="*/ 0 h 4008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8760" h="4008760">
                <a:moveTo>
                  <a:pt x="2004380" y="0"/>
                </a:moveTo>
                <a:cubicBezTo>
                  <a:pt x="3111369" y="0"/>
                  <a:pt x="4008760" y="897391"/>
                  <a:pt x="4008760" y="2004380"/>
                </a:cubicBezTo>
                <a:cubicBezTo>
                  <a:pt x="4008760" y="3111369"/>
                  <a:pt x="3111369" y="4008760"/>
                  <a:pt x="2004380" y="4008760"/>
                </a:cubicBezTo>
                <a:cubicBezTo>
                  <a:pt x="897391" y="4008760"/>
                  <a:pt x="0" y="3111369"/>
                  <a:pt x="0" y="2004380"/>
                </a:cubicBezTo>
                <a:cubicBezTo>
                  <a:pt x="0" y="897391"/>
                  <a:pt x="897391" y="0"/>
                  <a:pt x="2004380" y="0"/>
                </a:cubicBezTo>
                <a:close/>
              </a:path>
            </a:pathLst>
          </a:custGeom>
          <a:solidFill>
            <a:schemeClr val="tx1">
              <a:alpha val="50000"/>
            </a:schemeClr>
          </a:solidFill>
        </p:spPr>
        <p:txBody>
          <a:bodyPr wrap="square">
            <a:noAutofit/>
          </a:bodyPr>
          <a:lstStyle>
            <a:lvl1pPr>
              <a:defRPr/>
            </a:lvl1pPr>
          </a:lstStyle>
          <a:p>
            <a:pPr lvl="0"/>
            <a:r>
              <a:rPr lang="en-US" dirty="0"/>
              <a:t> </a:t>
            </a:r>
            <a:endParaRPr lang="en-GB" dirty="0"/>
          </a:p>
        </p:txBody>
      </p:sp>
      <p:sp>
        <p:nvSpPr>
          <p:cNvPr id="36" name="Picture Placeholder 35">
            <a:extLst>
              <a:ext uri="{FF2B5EF4-FFF2-40B4-BE49-F238E27FC236}">
                <a16:creationId xmlns:a16="http://schemas.microsoft.com/office/drawing/2014/main" id="{7334E7C7-A0A0-470C-8819-A20BEF9F3427}"/>
              </a:ext>
            </a:extLst>
          </p:cNvPr>
          <p:cNvSpPr>
            <a:spLocks noGrp="1"/>
          </p:cNvSpPr>
          <p:nvPr>
            <p:ph type="pic" sz="quarter" idx="15" hasCustomPrompt="1"/>
          </p:nvPr>
        </p:nvSpPr>
        <p:spPr>
          <a:xfrm rot="319892">
            <a:off x="4708525" y="1022350"/>
            <a:ext cx="1231900" cy="1231900"/>
          </a:xfrm>
          <a:prstGeom prst="ellipse">
            <a:avLst/>
          </a:prstGeom>
        </p:spPr>
        <p:txBody>
          <a:bodyPr anchor="ctr"/>
          <a:lstStyle>
            <a:lvl1pPr algn="ctr">
              <a:defRPr/>
            </a:lvl1pPr>
          </a:lstStyle>
          <a:p>
            <a:r>
              <a:rPr lang="en-GB" dirty="0"/>
              <a:t>Icon</a:t>
            </a:r>
          </a:p>
          <a:p>
            <a:endParaRPr lang="en-GB" dirty="0"/>
          </a:p>
        </p:txBody>
      </p:sp>
      <p:sp>
        <p:nvSpPr>
          <p:cNvPr id="37" name="Picture Placeholder 35">
            <a:extLst>
              <a:ext uri="{FF2B5EF4-FFF2-40B4-BE49-F238E27FC236}">
                <a16:creationId xmlns:a16="http://schemas.microsoft.com/office/drawing/2014/main" id="{1C66978B-EE84-4D6B-B098-8A05F7F8904B}"/>
              </a:ext>
            </a:extLst>
          </p:cNvPr>
          <p:cNvSpPr>
            <a:spLocks noGrp="1"/>
          </p:cNvSpPr>
          <p:nvPr>
            <p:ph type="pic" sz="quarter" idx="16" hasCustomPrompt="1"/>
          </p:nvPr>
        </p:nvSpPr>
        <p:spPr>
          <a:xfrm rot="20793664">
            <a:off x="5972810" y="-238442"/>
            <a:ext cx="2150110" cy="2150110"/>
          </a:xfrm>
          <a:prstGeom prst="ellipse">
            <a:avLst/>
          </a:prstGeom>
          <a:noFill/>
        </p:spPr>
        <p:txBody>
          <a:bodyPr anchor="ctr"/>
          <a:lstStyle>
            <a:lvl1pPr algn="ctr">
              <a:defRPr/>
            </a:lvl1pPr>
          </a:lstStyle>
          <a:p>
            <a:r>
              <a:rPr lang="en-GB" dirty="0"/>
              <a:t>Icon</a:t>
            </a:r>
          </a:p>
          <a:p>
            <a:endParaRPr lang="en-GB" dirty="0"/>
          </a:p>
        </p:txBody>
      </p:sp>
      <p:sp>
        <p:nvSpPr>
          <p:cNvPr id="38" name="Picture Placeholder 35">
            <a:extLst>
              <a:ext uri="{FF2B5EF4-FFF2-40B4-BE49-F238E27FC236}">
                <a16:creationId xmlns:a16="http://schemas.microsoft.com/office/drawing/2014/main" id="{0A92B388-74C0-4BD4-B889-0B3AB3C63CD2}"/>
              </a:ext>
            </a:extLst>
          </p:cNvPr>
          <p:cNvSpPr>
            <a:spLocks noGrp="1"/>
          </p:cNvSpPr>
          <p:nvPr>
            <p:ph type="pic" sz="quarter" idx="17" hasCustomPrompt="1"/>
          </p:nvPr>
        </p:nvSpPr>
        <p:spPr>
          <a:xfrm>
            <a:off x="6804340" y="3410161"/>
            <a:ext cx="820420" cy="820420"/>
          </a:xfrm>
          <a:prstGeom prst="ellipse">
            <a:avLst/>
          </a:prstGeom>
        </p:spPr>
        <p:txBody>
          <a:bodyPr anchor="ctr"/>
          <a:lstStyle>
            <a:lvl1pPr algn="ctr">
              <a:defRPr/>
            </a:lvl1pPr>
          </a:lstStyle>
          <a:p>
            <a:r>
              <a:rPr lang="en-GB" dirty="0"/>
              <a:t>Icon</a:t>
            </a:r>
          </a:p>
          <a:p>
            <a:endParaRPr lang="en-GB" dirty="0"/>
          </a:p>
        </p:txBody>
      </p:sp>
      <p:sp>
        <p:nvSpPr>
          <p:cNvPr id="40" name="Picture Placeholder 35">
            <a:extLst>
              <a:ext uri="{FF2B5EF4-FFF2-40B4-BE49-F238E27FC236}">
                <a16:creationId xmlns:a16="http://schemas.microsoft.com/office/drawing/2014/main" id="{3733BB3D-90A3-4C4B-8B7B-38C8331F591E}"/>
              </a:ext>
            </a:extLst>
          </p:cNvPr>
          <p:cNvSpPr>
            <a:spLocks noGrp="1"/>
          </p:cNvSpPr>
          <p:nvPr>
            <p:ph type="pic" sz="quarter" idx="18" hasCustomPrompt="1"/>
          </p:nvPr>
        </p:nvSpPr>
        <p:spPr>
          <a:xfrm rot="20640000">
            <a:off x="8313733" y="335915"/>
            <a:ext cx="1010922" cy="1010922"/>
          </a:xfrm>
          <a:prstGeom prst="ellipse">
            <a:avLst/>
          </a:prstGeom>
        </p:spPr>
        <p:txBody>
          <a:bodyPr anchor="ctr"/>
          <a:lstStyle>
            <a:lvl1pPr algn="ctr">
              <a:defRPr/>
            </a:lvl1pPr>
          </a:lstStyle>
          <a:p>
            <a:r>
              <a:rPr lang="en-GB" dirty="0"/>
              <a:t>Icon</a:t>
            </a:r>
          </a:p>
          <a:p>
            <a:endParaRPr lang="en-GB" dirty="0"/>
          </a:p>
        </p:txBody>
      </p:sp>
      <p:sp>
        <p:nvSpPr>
          <p:cNvPr id="41" name="Picture Placeholder 35">
            <a:extLst>
              <a:ext uri="{FF2B5EF4-FFF2-40B4-BE49-F238E27FC236}">
                <a16:creationId xmlns:a16="http://schemas.microsoft.com/office/drawing/2014/main" id="{C629B30E-4CFC-4EDF-BA42-52E78CA786C9}"/>
              </a:ext>
            </a:extLst>
          </p:cNvPr>
          <p:cNvSpPr>
            <a:spLocks noGrp="1"/>
          </p:cNvSpPr>
          <p:nvPr>
            <p:ph type="pic" sz="quarter" idx="19" hasCustomPrompt="1"/>
          </p:nvPr>
        </p:nvSpPr>
        <p:spPr>
          <a:xfrm rot="915447">
            <a:off x="8346128" y="2557461"/>
            <a:ext cx="602610" cy="602610"/>
          </a:xfrm>
          <a:prstGeom prst="ellipse">
            <a:avLst/>
          </a:prstGeom>
        </p:spPr>
        <p:txBody>
          <a:bodyPr anchor="ctr"/>
          <a:lstStyle>
            <a:lvl1pPr algn="ctr">
              <a:defRPr sz="900"/>
            </a:lvl1pPr>
          </a:lstStyle>
          <a:p>
            <a:r>
              <a:rPr lang="en-GB" dirty="0"/>
              <a:t>Icon</a:t>
            </a:r>
          </a:p>
          <a:p>
            <a:endParaRPr lang="en-GB" dirty="0"/>
          </a:p>
        </p:txBody>
      </p:sp>
      <p:sp>
        <p:nvSpPr>
          <p:cNvPr id="42" name="Picture Placeholder 35">
            <a:extLst>
              <a:ext uri="{FF2B5EF4-FFF2-40B4-BE49-F238E27FC236}">
                <a16:creationId xmlns:a16="http://schemas.microsoft.com/office/drawing/2014/main" id="{F0F02167-2A14-4B86-809C-7B4EFB1250C0}"/>
              </a:ext>
            </a:extLst>
          </p:cNvPr>
          <p:cNvSpPr>
            <a:spLocks noGrp="1"/>
          </p:cNvSpPr>
          <p:nvPr>
            <p:ph type="pic" sz="quarter" idx="20" hasCustomPrompt="1"/>
          </p:nvPr>
        </p:nvSpPr>
        <p:spPr>
          <a:xfrm rot="20010935">
            <a:off x="7734939" y="3081338"/>
            <a:ext cx="526406" cy="526406"/>
          </a:xfrm>
          <a:prstGeom prst="ellipse">
            <a:avLst/>
          </a:prstGeom>
        </p:spPr>
        <p:txBody>
          <a:bodyPr anchor="ctr"/>
          <a:lstStyle>
            <a:lvl1pPr algn="ctr">
              <a:defRPr sz="700"/>
            </a:lvl1pPr>
          </a:lstStyle>
          <a:p>
            <a:r>
              <a:rPr lang="en-GB" dirty="0"/>
              <a:t>Icon</a:t>
            </a:r>
          </a:p>
          <a:p>
            <a:endParaRPr lang="en-GB" dirty="0"/>
          </a:p>
        </p:txBody>
      </p:sp>
      <p:sp>
        <p:nvSpPr>
          <p:cNvPr id="45" name="Picture Placeholder 35">
            <a:extLst>
              <a:ext uri="{FF2B5EF4-FFF2-40B4-BE49-F238E27FC236}">
                <a16:creationId xmlns:a16="http://schemas.microsoft.com/office/drawing/2014/main" id="{87BBEAA7-4A10-455C-B372-CF9DEA881FA4}"/>
              </a:ext>
            </a:extLst>
          </p:cNvPr>
          <p:cNvSpPr>
            <a:spLocks noGrp="1"/>
          </p:cNvSpPr>
          <p:nvPr>
            <p:ph type="pic" sz="quarter" idx="22" hasCustomPrompt="1"/>
          </p:nvPr>
        </p:nvSpPr>
        <p:spPr>
          <a:xfrm>
            <a:off x="6041717" y="1893843"/>
            <a:ext cx="667058" cy="667058"/>
          </a:xfrm>
          <a:prstGeom prst="ellipse">
            <a:avLst/>
          </a:prstGeom>
        </p:spPr>
        <p:txBody>
          <a:bodyPr anchor="ctr"/>
          <a:lstStyle>
            <a:lvl1pPr algn="ctr">
              <a:defRPr sz="900"/>
            </a:lvl1pPr>
          </a:lstStyle>
          <a:p>
            <a:r>
              <a:rPr lang="en-GB" dirty="0"/>
              <a:t>Icon</a:t>
            </a:r>
          </a:p>
          <a:p>
            <a:endParaRPr lang="en-GB" dirty="0"/>
          </a:p>
        </p:txBody>
      </p:sp>
      <p:sp>
        <p:nvSpPr>
          <p:cNvPr id="46" name="Picture Placeholder 35">
            <a:extLst>
              <a:ext uri="{FF2B5EF4-FFF2-40B4-BE49-F238E27FC236}">
                <a16:creationId xmlns:a16="http://schemas.microsoft.com/office/drawing/2014/main" id="{4B23713F-1713-450E-B6EB-BE7E8E19D17C}"/>
              </a:ext>
            </a:extLst>
          </p:cNvPr>
          <p:cNvSpPr>
            <a:spLocks noGrp="1"/>
          </p:cNvSpPr>
          <p:nvPr>
            <p:ph type="pic" sz="quarter" idx="23" hasCustomPrompt="1"/>
          </p:nvPr>
        </p:nvSpPr>
        <p:spPr>
          <a:xfrm rot="541836">
            <a:off x="6836230" y="2105187"/>
            <a:ext cx="1010922" cy="1010922"/>
          </a:xfrm>
          <a:prstGeom prst="ellipse">
            <a:avLst/>
          </a:prstGeom>
        </p:spPr>
        <p:txBody>
          <a:bodyPr anchor="ctr"/>
          <a:lstStyle>
            <a:lvl1pPr algn="ctr">
              <a:defRPr/>
            </a:lvl1pPr>
          </a:lstStyle>
          <a:p>
            <a:r>
              <a:rPr lang="en-GB" dirty="0"/>
              <a:t>Icon</a:t>
            </a:r>
          </a:p>
          <a:p>
            <a:endParaRPr lang="en-GB" dirty="0"/>
          </a:p>
        </p:txBody>
      </p:sp>
      <p:sp>
        <p:nvSpPr>
          <p:cNvPr id="50" name="Picture Placeholder 35">
            <a:extLst>
              <a:ext uri="{FF2B5EF4-FFF2-40B4-BE49-F238E27FC236}">
                <a16:creationId xmlns:a16="http://schemas.microsoft.com/office/drawing/2014/main" id="{1029A066-0D6A-428B-BE90-D539E0C8B602}"/>
              </a:ext>
            </a:extLst>
          </p:cNvPr>
          <p:cNvSpPr>
            <a:spLocks noGrp="1"/>
          </p:cNvSpPr>
          <p:nvPr>
            <p:ph type="pic" sz="quarter" idx="24" hasCustomPrompt="1"/>
          </p:nvPr>
        </p:nvSpPr>
        <p:spPr>
          <a:xfrm rot="1063018">
            <a:off x="5377973" y="-157038"/>
            <a:ext cx="602610" cy="602610"/>
          </a:xfrm>
          <a:prstGeom prst="ellipse">
            <a:avLst/>
          </a:prstGeom>
        </p:spPr>
        <p:txBody>
          <a:bodyPr anchor="b"/>
          <a:lstStyle>
            <a:lvl1pPr algn="ctr">
              <a:defRPr sz="900"/>
            </a:lvl1pPr>
          </a:lstStyle>
          <a:p>
            <a:r>
              <a:rPr lang="en-GB" dirty="0"/>
              <a:t>Icon</a:t>
            </a:r>
          </a:p>
        </p:txBody>
      </p:sp>
      <p:sp>
        <p:nvSpPr>
          <p:cNvPr id="51" name="Picture Placeholder 35">
            <a:extLst>
              <a:ext uri="{FF2B5EF4-FFF2-40B4-BE49-F238E27FC236}">
                <a16:creationId xmlns:a16="http://schemas.microsoft.com/office/drawing/2014/main" id="{D0ECC6EE-0703-45C1-8A50-7D9E0CA2CD46}"/>
              </a:ext>
            </a:extLst>
          </p:cNvPr>
          <p:cNvSpPr>
            <a:spLocks noGrp="1"/>
          </p:cNvSpPr>
          <p:nvPr>
            <p:ph type="pic" sz="quarter" idx="25" hasCustomPrompt="1"/>
          </p:nvPr>
        </p:nvSpPr>
        <p:spPr>
          <a:xfrm rot="19556308">
            <a:off x="5492534" y="2413669"/>
            <a:ext cx="512578" cy="512578"/>
          </a:xfrm>
          <a:prstGeom prst="ellipse">
            <a:avLst/>
          </a:prstGeom>
        </p:spPr>
        <p:txBody>
          <a:bodyPr anchor="ctr"/>
          <a:lstStyle>
            <a:lvl1pPr algn="ctr">
              <a:defRPr sz="700"/>
            </a:lvl1pPr>
          </a:lstStyle>
          <a:p>
            <a:r>
              <a:rPr lang="en-GB" dirty="0"/>
              <a:t>Icon</a:t>
            </a:r>
          </a:p>
          <a:p>
            <a:endParaRPr lang="en-GB" dirty="0"/>
          </a:p>
        </p:txBody>
      </p:sp>
      <p:sp>
        <p:nvSpPr>
          <p:cNvPr id="52" name="Picture Placeholder 35">
            <a:extLst>
              <a:ext uri="{FF2B5EF4-FFF2-40B4-BE49-F238E27FC236}">
                <a16:creationId xmlns:a16="http://schemas.microsoft.com/office/drawing/2014/main" id="{CE67554E-7DB6-4931-BB41-CFDA8C6DE98D}"/>
              </a:ext>
            </a:extLst>
          </p:cNvPr>
          <p:cNvSpPr>
            <a:spLocks noGrp="1"/>
          </p:cNvSpPr>
          <p:nvPr>
            <p:ph type="pic" sz="quarter" idx="26" hasCustomPrompt="1"/>
          </p:nvPr>
        </p:nvSpPr>
        <p:spPr>
          <a:xfrm rot="20439440">
            <a:off x="6121092" y="2807492"/>
            <a:ext cx="654358" cy="654358"/>
          </a:xfrm>
          <a:prstGeom prst="ellipse">
            <a:avLst/>
          </a:prstGeom>
        </p:spPr>
        <p:txBody>
          <a:bodyPr anchor="ctr"/>
          <a:lstStyle>
            <a:lvl1pPr algn="ctr">
              <a:defRPr sz="900"/>
            </a:lvl1pPr>
          </a:lstStyle>
          <a:p>
            <a:r>
              <a:rPr lang="en-GB" dirty="0"/>
              <a:t>Icon</a:t>
            </a:r>
          </a:p>
          <a:p>
            <a:endParaRPr lang="en-GB" dirty="0"/>
          </a:p>
        </p:txBody>
      </p:sp>
      <p:sp>
        <p:nvSpPr>
          <p:cNvPr id="59" name="Picture Placeholder 35">
            <a:extLst>
              <a:ext uri="{FF2B5EF4-FFF2-40B4-BE49-F238E27FC236}">
                <a16:creationId xmlns:a16="http://schemas.microsoft.com/office/drawing/2014/main" id="{44B1D99D-E53A-407A-B6A2-03DBFFED27BA}"/>
              </a:ext>
            </a:extLst>
          </p:cNvPr>
          <p:cNvSpPr>
            <a:spLocks noGrp="1"/>
          </p:cNvSpPr>
          <p:nvPr>
            <p:ph type="pic" sz="quarter" idx="21" hasCustomPrompt="1"/>
          </p:nvPr>
        </p:nvSpPr>
        <p:spPr>
          <a:xfrm>
            <a:off x="7938285" y="1656661"/>
            <a:ext cx="779472" cy="779472"/>
          </a:xfrm>
          <a:prstGeom prst="ellipse">
            <a:avLst/>
          </a:prstGeom>
        </p:spPr>
        <p:txBody>
          <a:bodyPr anchor="ctr"/>
          <a:lstStyle>
            <a:lvl1pPr algn="ctr">
              <a:defRPr sz="900"/>
            </a:lvl1pPr>
          </a:lstStyle>
          <a:p>
            <a:r>
              <a:rPr lang="en-GB" dirty="0"/>
              <a:t>Icon</a:t>
            </a:r>
          </a:p>
          <a:p>
            <a:endParaRPr lang="en-GB" dirty="0"/>
          </a:p>
        </p:txBody>
      </p:sp>
      <p:sp>
        <p:nvSpPr>
          <p:cNvPr id="60" name="Text Placeholder 146">
            <a:extLst>
              <a:ext uri="{FF2B5EF4-FFF2-40B4-BE49-F238E27FC236}">
                <a16:creationId xmlns:a16="http://schemas.microsoft.com/office/drawing/2014/main" id="{49222E70-D61C-496B-9C01-B475D97B7A2B}"/>
              </a:ext>
            </a:extLst>
          </p:cNvPr>
          <p:cNvSpPr>
            <a:spLocks noGrp="1"/>
          </p:cNvSpPr>
          <p:nvPr>
            <p:ph type="body" sz="quarter" idx="27" hasCustomPrompt="1"/>
          </p:nvPr>
        </p:nvSpPr>
        <p:spPr>
          <a:xfrm>
            <a:off x="7075707" y="5976659"/>
            <a:ext cx="1589662" cy="690591"/>
          </a:xfrm>
          <a:blipFill>
            <a:blip r:embed="rId2">
              <a:extLst>
                <a:ext uri="{96DAC541-7B7A-43D3-8B79-37D633B846F1}">
                  <asvg:svgBlip xmlns:asvg="http://schemas.microsoft.com/office/drawing/2016/SVG/main" r:embed="rId3"/>
                </a:ext>
              </a:extLst>
            </a:blip>
            <a:stretch>
              <a:fillRect l="85" t="-843" r="-1" b="795"/>
            </a:stretch>
          </a:blipFill>
        </p:spPr>
        <p:txBody>
          <a:bodyPr/>
          <a:lstStyle>
            <a:lvl1pPr>
              <a:defRPr/>
            </a:lvl1pPr>
          </a:lstStyle>
          <a:p>
            <a:pPr lvl="0"/>
            <a:r>
              <a:rPr lang="en-US" dirty="0"/>
              <a:t> </a:t>
            </a:r>
            <a:endParaRPr lang="en-GB" dirty="0"/>
          </a:p>
        </p:txBody>
      </p:sp>
      <p:grpSp>
        <p:nvGrpSpPr>
          <p:cNvPr id="70" name="Group 69">
            <a:extLst>
              <a:ext uri="{FF2B5EF4-FFF2-40B4-BE49-F238E27FC236}">
                <a16:creationId xmlns:a16="http://schemas.microsoft.com/office/drawing/2014/main" id="{A0BC9172-7F2C-4135-AECA-C616E5083524}"/>
              </a:ext>
            </a:extLst>
          </p:cNvPr>
          <p:cNvGrpSpPr/>
          <p:nvPr userDrawn="1"/>
        </p:nvGrpSpPr>
        <p:grpSpPr>
          <a:xfrm>
            <a:off x="-3733074" y="0"/>
            <a:ext cx="3675219" cy="3810000"/>
            <a:chOff x="838199" y="1150070"/>
            <a:chExt cx="3507558" cy="3513463"/>
          </a:xfrm>
          <a:solidFill>
            <a:schemeClr val="tx1"/>
          </a:solidFill>
        </p:grpSpPr>
        <p:sp>
          <p:nvSpPr>
            <p:cNvPr id="71" name="Rectangle 70">
              <a:extLst>
                <a:ext uri="{FF2B5EF4-FFF2-40B4-BE49-F238E27FC236}">
                  <a16:creationId xmlns:a16="http://schemas.microsoft.com/office/drawing/2014/main" id="{1ADCE8CF-027E-4FD9-AAB0-822F43C55E7E}"/>
                </a:ext>
              </a:extLst>
            </p:cNvPr>
            <p:cNvSpPr/>
            <p:nvPr/>
          </p:nvSpPr>
          <p:spPr>
            <a:xfrm>
              <a:off x="838200" y="1150070"/>
              <a:ext cx="3507557" cy="351346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2" name="TextBox 71">
              <a:extLst>
                <a:ext uri="{FF2B5EF4-FFF2-40B4-BE49-F238E27FC236}">
                  <a16:creationId xmlns:a16="http://schemas.microsoft.com/office/drawing/2014/main" id="{C98DC1F2-A7D6-407B-A57C-CE01C6A955F3}"/>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rPr>
                <a:t>How to insert a </a:t>
              </a:r>
              <a:br>
                <a:rPr lang="en-GB">
                  <a:solidFill>
                    <a:srgbClr val="333333"/>
                  </a:solidFill>
                </a:rPr>
              </a:br>
              <a:r>
                <a:rPr lang="en-GB">
                  <a:solidFill>
                    <a:srgbClr val="333333"/>
                  </a:solidFill>
                </a:rPr>
                <a:t>background image</a:t>
              </a:r>
            </a:p>
          </p:txBody>
        </p:sp>
        <p:sp>
          <p:nvSpPr>
            <p:cNvPr id="73" name="Rectangle 72">
              <a:extLst>
                <a:ext uri="{FF2B5EF4-FFF2-40B4-BE49-F238E27FC236}">
                  <a16:creationId xmlns:a16="http://schemas.microsoft.com/office/drawing/2014/main" id="{59B702F6-700A-4C58-BB87-C6D93F454F24}"/>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4" name="TextBox 73">
              <a:extLst>
                <a:ext uri="{FF2B5EF4-FFF2-40B4-BE49-F238E27FC236}">
                  <a16:creationId xmlns:a16="http://schemas.microsoft.com/office/drawing/2014/main" id="{B57F5F9F-8501-40E6-B942-CD6D7A670032}"/>
                </a:ext>
              </a:extLst>
            </p:cNvPr>
            <p:cNvSpPr txBox="1"/>
            <p:nvPr/>
          </p:nvSpPr>
          <p:spPr>
            <a:xfrm>
              <a:off x="838199" y="1867808"/>
              <a:ext cx="3507557" cy="499351"/>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Right click on your slide and click </a:t>
              </a:r>
              <a:br>
                <a:rPr lang="en-GB" sz="1400" dirty="0">
                  <a:solidFill>
                    <a:srgbClr val="333333"/>
                  </a:solidFill>
                </a:rPr>
              </a:br>
              <a:r>
                <a:rPr lang="en-GB" sz="1400" b="1" dirty="0">
                  <a:solidFill>
                    <a:srgbClr val="333333"/>
                  </a:solidFill>
                </a:rPr>
                <a:t>Format Background</a:t>
              </a:r>
              <a:r>
                <a:rPr lang="en-GB" sz="1400" dirty="0">
                  <a:solidFill>
                    <a:srgbClr val="333333"/>
                  </a:solidFill>
                </a:rPr>
                <a:t>.</a:t>
              </a:r>
            </a:p>
          </p:txBody>
        </p:sp>
        <p:sp>
          <p:nvSpPr>
            <p:cNvPr id="75" name="TextBox 74">
              <a:extLst>
                <a:ext uri="{FF2B5EF4-FFF2-40B4-BE49-F238E27FC236}">
                  <a16:creationId xmlns:a16="http://schemas.microsoft.com/office/drawing/2014/main" id="{46EBFA2D-A82A-4BF6-A4F1-E7D74FAA934F}"/>
                </a:ext>
              </a:extLst>
            </p:cNvPr>
            <p:cNvSpPr txBox="1"/>
            <p:nvPr/>
          </p:nvSpPr>
          <p:spPr>
            <a:xfrm>
              <a:off x="838199" y="2415081"/>
              <a:ext cx="3507557" cy="738664"/>
            </a:xfrm>
            <a:prstGeom prst="rect">
              <a:avLst/>
            </a:prstGeom>
            <a:noFill/>
          </p:spPr>
          <p:txBody>
            <a:bodyPr wrap="square" rtlCol="0">
              <a:spAutoFit/>
            </a:bodyPr>
            <a:lstStyle/>
            <a:p>
              <a:r>
                <a:rPr lang="en-GB" sz="1400" b="1" dirty="0">
                  <a:solidFill>
                    <a:srgbClr val="333333"/>
                  </a:solidFill>
                </a:rPr>
                <a:t>2. </a:t>
              </a:r>
              <a:r>
                <a:rPr lang="en-GB" sz="1400" dirty="0">
                  <a:solidFill>
                    <a:srgbClr val="333333"/>
                  </a:solidFill>
                </a:rPr>
                <a:t>Click on </a:t>
              </a:r>
              <a:r>
                <a:rPr lang="en-GB" sz="1400" b="1" dirty="0">
                  <a:solidFill>
                    <a:srgbClr val="333333"/>
                  </a:solidFill>
                </a:rPr>
                <a:t>Fill</a:t>
              </a:r>
              <a:r>
                <a:rPr lang="en-GB" sz="1400" dirty="0">
                  <a:solidFill>
                    <a:srgbClr val="333333"/>
                  </a:solidFill>
                </a:rPr>
                <a:t> then </a:t>
              </a:r>
              <a:r>
                <a:rPr lang="en-GB" sz="1400" b="1" dirty="0">
                  <a:solidFill>
                    <a:srgbClr val="333333"/>
                  </a:solidFill>
                </a:rPr>
                <a:t>Picture or Texture Fill</a:t>
              </a:r>
              <a:r>
                <a:rPr lang="en-GB" sz="1400" dirty="0">
                  <a:solidFill>
                    <a:srgbClr val="333333"/>
                  </a:solidFill>
                </a:rPr>
                <a:t> and choose the image from your computer.</a:t>
              </a:r>
            </a:p>
          </p:txBody>
        </p:sp>
        <p:sp>
          <p:nvSpPr>
            <p:cNvPr id="76" name="TextBox 75">
              <a:extLst>
                <a:ext uri="{FF2B5EF4-FFF2-40B4-BE49-F238E27FC236}">
                  <a16:creationId xmlns:a16="http://schemas.microsoft.com/office/drawing/2014/main" id="{1CC80DE0-82B0-404D-9999-0C6CF1BA915F}"/>
                </a:ext>
              </a:extLst>
            </p:cNvPr>
            <p:cNvSpPr txBox="1"/>
            <p:nvPr/>
          </p:nvSpPr>
          <p:spPr>
            <a:xfrm>
              <a:off x="838199" y="2938484"/>
              <a:ext cx="3507557" cy="523220"/>
            </a:xfrm>
            <a:prstGeom prst="rect">
              <a:avLst/>
            </a:prstGeom>
            <a:noFill/>
          </p:spPr>
          <p:txBody>
            <a:bodyPr wrap="square" rtlCol="0">
              <a:spAutoFit/>
            </a:bodyPr>
            <a:lstStyle/>
            <a:p>
              <a:r>
                <a:rPr lang="en-GB" sz="1400" b="1" dirty="0">
                  <a:solidFill>
                    <a:srgbClr val="333333"/>
                  </a:solidFill>
                </a:rPr>
                <a:t>3. </a:t>
              </a:r>
              <a:r>
                <a:rPr lang="en-GB" sz="1400" dirty="0">
                  <a:solidFill>
                    <a:srgbClr val="333333"/>
                  </a:solidFill>
                </a:rPr>
                <a:t>Click </a:t>
              </a:r>
              <a:r>
                <a:rPr lang="en-GB" sz="1400" b="1" dirty="0">
                  <a:solidFill>
                    <a:srgbClr val="333333"/>
                  </a:solidFill>
                </a:rPr>
                <a:t>Picture</a:t>
              </a:r>
              <a:r>
                <a:rPr lang="en-GB" sz="1400" dirty="0">
                  <a:solidFill>
                    <a:srgbClr val="333333"/>
                  </a:solidFill>
                </a:rPr>
                <a:t> on the Format Background Menu to alter your image.</a:t>
              </a:r>
            </a:p>
          </p:txBody>
        </p:sp>
        <p:sp>
          <p:nvSpPr>
            <p:cNvPr id="77" name="TextBox 76">
              <a:extLst>
                <a:ext uri="{FF2B5EF4-FFF2-40B4-BE49-F238E27FC236}">
                  <a16:creationId xmlns:a16="http://schemas.microsoft.com/office/drawing/2014/main" id="{78F75634-E6EF-4F56-8632-08B871856E09}"/>
                </a:ext>
              </a:extLst>
            </p:cNvPr>
            <p:cNvSpPr txBox="1"/>
            <p:nvPr/>
          </p:nvSpPr>
          <p:spPr>
            <a:xfrm>
              <a:off x="838199" y="3481815"/>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78" name="TextBox 77">
              <a:extLst>
                <a:ext uri="{FF2B5EF4-FFF2-40B4-BE49-F238E27FC236}">
                  <a16:creationId xmlns:a16="http://schemas.microsoft.com/office/drawing/2014/main" id="{CD99B136-8FAF-4C59-A705-E3924D341E77}"/>
                </a:ext>
              </a:extLst>
            </p:cNvPr>
            <p:cNvSpPr txBox="1"/>
            <p:nvPr/>
          </p:nvSpPr>
          <p:spPr>
            <a:xfrm>
              <a:off x="838199" y="4025149"/>
              <a:ext cx="3507557" cy="523220"/>
            </a:xfrm>
            <a:prstGeom prst="rect">
              <a:avLst/>
            </a:prstGeom>
            <a:noFill/>
          </p:spPr>
          <p:txBody>
            <a:bodyPr wrap="square" rtlCol="0">
              <a:spAutoFit/>
            </a:bodyPr>
            <a:lstStyle/>
            <a:p>
              <a:r>
                <a:rPr lang="en-GB" sz="1400" b="1" dirty="0">
                  <a:solidFill>
                    <a:srgbClr val="333333"/>
                  </a:solidFill>
                </a:rPr>
                <a:t>5. </a:t>
              </a:r>
              <a:r>
                <a:rPr lang="en-GB" sz="1400" dirty="0">
                  <a:solidFill>
                    <a:srgbClr val="333333"/>
                  </a:solidFill>
                </a:rPr>
                <a:t>Choose </a:t>
              </a:r>
              <a:r>
                <a:rPr lang="en-GB" sz="1400" b="1" dirty="0">
                  <a:solidFill>
                    <a:srgbClr val="333333"/>
                  </a:solidFill>
                </a:rPr>
                <a:t>Picture Correction</a:t>
              </a:r>
              <a:r>
                <a:rPr lang="en-GB" sz="1400" dirty="0">
                  <a:solidFill>
                    <a:srgbClr val="333333"/>
                  </a:solidFill>
                </a:rPr>
                <a:t> to adjust the Sharpness, Brightness, and Contrast.</a:t>
              </a:r>
            </a:p>
          </p:txBody>
        </p:sp>
      </p:grpSp>
      <p:grpSp>
        <p:nvGrpSpPr>
          <p:cNvPr id="79" name="Group 78">
            <a:extLst>
              <a:ext uri="{FF2B5EF4-FFF2-40B4-BE49-F238E27FC236}">
                <a16:creationId xmlns:a16="http://schemas.microsoft.com/office/drawing/2014/main" id="{AE8855E4-E547-4566-AD48-060AAD608177}"/>
              </a:ext>
            </a:extLst>
          </p:cNvPr>
          <p:cNvGrpSpPr/>
          <p:nvPr userDrawn="1"/>
        </p:nvGrpSpPr>
        <p:grpSpPr>
          <a:xfrm>
            <a:off x="-3733074" y="3877207"/>
            <a:ext cx="3675219" cy="3591084"/>
            <a:chOff x="838198" y="1150070"/>
            <a:chExt cx="3507559" cy="3427262"/>
          </a:xfrm>
        </p:grpSpPr>
        <p:sp>
          <p:nvSpPr>
            <p:cNvPr id="80" name="Rectangle 79">
              <a:extLst>
                <a:ext uri="{FF2B5EF4-FFF2-40B4-BE49-F238E27FC236}">
                  <a16:creationId xmlns:a16="http://schemas.microsoft.com/office/drawing/2014/main" id="{E6D02DBB-DAE9-4408-ACD1-153B0C1448D8}"/>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81" name="TextBox 80">
              <a:extLst>
                <a:ext uri="{FF2B5EF4-FFF2-40B4-BE49-F238E27FC236}">
                  <a16:creationId xmlns:a16="http://schemas.microsoft.com/office/drawing/2014/main" id="{A1F7BF4F-3A89-436F-8862-163B5FA59692}"/>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82" name="Rectangle 81">
              <a:extLst>
                <a:ext uri="{FF2B5EF4-FFF2-40B4-BE49-F238E27FC236}">
                  <a16:creationId xmlns:a16="http://schemas.microsoft.com/office/drawing/2014/main" id="{C4661C9D-75CB-43E9-ADA0-E81CD7C7E1D8}"/>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83" name="TextBox 82">
              <a:extLst>
                <a:ext uri="{FF2B5EF4-FFF2-40B4-BE49-F238E27FC236}">
                  <a16:creationId xmlns:a16="http://schemas.microsoft.com/office/drawing/2014/main" id="{4654CB68-5A94-4C37-929D-FF907AB50760}"/>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84" name="TextBox 83">
              <a:extLst>
                <a:ext uri="{FF2B5EF4-FFF2-40B4-BE49-F238E27FC236}">
                  <a16:creationId xmlns:a16="http://schemas.microsoft.com/office/drawing/2014/main" id="{7D305914-C756-4D1E-B605-3F09B1972C01}"/>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85" name="TextBox 84">
              <a:extLst>
                <a:ext uri="{FF2B5EF4-FFF2-40B4-BE49-F238E27FC236}">
                  <a16:creationId xmlns:a16="http://schemas.microsoft.com/office/drawing/2014/main" id="{1FDE2D6B-67AD-4CDF-A4B6-F8447B3521FB}"/>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Tree>
    <p:extLst>
      <p:ext uri="{BB962C8B-B14F-4D97-AF65-F5344CB8AC3E}">
        <p14:creationId xmlns:p14="http://schemas.microsoft.com/office/powerpoint/2010/main" val="17899001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V Mock-up">
    <p:spTree>
      <p:nvGrpSpPr>
        <p:cNvPr id="1" name=""/>
        <p:cNvGrpSpPr/>
        <p:nvPr/>
      </p:nvGrpSpPr>
      <p:grpSpPr>
        <a:xfrm>
          <a:off x="0" y="0"/>
          <a:ext cx="0" cy="0"/>
          <a:chOff x="0" y="0"/>
          <a:chExt cx="0" cy="0"/>
        </a:xfrm>
      </p:grpSpPr>
      <p:sp>
        <p:nvSpPr>
          <p:cNvPr id="11" name="Text Placeholder 15">
            <a:extLst>
              <a:ext uri="{FF2B5EF4-FFF2-40B4-BE49-F238E27FC236}">
                <a16:creationId xmlns:a16="http://schemas.microsoft.com/office/drawing/2014/main" id="{378F4072-2F69-4C19-8D5E-784832DE7793}"/>
              </a:ext>
            </a:extLst>
          </p:cNvPr>
          <p:cNvSpPr>
            <a:spLocks noGrp="1"/>
          </p:cNvSpPr>
          <p:nvPr>
            <p:ph type="body" sz="quarter" idx="17" hasCustomPrompt="1"/>
          </p:nvPr>
        </p:nvSpPr>
        <p:spPr>
          <a:xfrm>
            <a:off x="5641975" y="1802644"/>
            <a:ext cx="6146921" cy="6146921"/>
          </a:xfrm>
          <a:prstGeom prst="ellipse">
            <a:avLst/>
          </a:prstGeom>
          <a:solidFill>
            <a:schemeClr val="accent4">
              <a:alpha val="10000"/>
            </a:schemeClr>
          </a:solidFill>
        </p:spPr>
        <p:txBody>
          <a:bodyPr/>
          <a:lstStyle>
            <a:lvl1pPr>
              <a:defRPr/>
            </a:lvl1pPr>
          </a:lstStyle>
          <a:p>
            <a:pPr lvl="0"/>
            <a:r>
              <a:rPr lang="en-US" dirty="0"/>
              <a:t> </a:t>
            </a:r>
            <a:endParaRPr lang="en-GB" dirty="0"/>
          </a:p>
        </p:txBody>
      </p:sp>
      <p:sp>
        <p:nvSpPr>
          <p:cNvPr id="10" name="Text Placeholder 15">
            <a:extLst>
              <a:ext uri="{FF2B5EF4-FFF2-40B4-BE49-F238E27FC236}">
                <a16:creationId xmlns:a16="http://schemas.microsoft.com/office/drawing/2014/main" id="{E3FCCDC6-36D3-4834-9E06-8B36B8980967}"/>
              </a:ext>
            </a:extLst>
          </p:cNvPr>
          <p:cNvSpPr>
            <a:spLocks noGrp="1"/>
          </p:cNvSpPr>
          <p:nvPr>
            <p:ph type="body" sz="quarter" idx="16" hasCustomPrompt="1"/>
          </p:nvPr>
        </p:nvSpPr>
        <p:spPr>
          <a:xfrm>
            <a:off x="-1516380" y="-2613660"/>
            <a:ext cx="6957060" cy="6957060"/>
          </a:xfrm>
          <a:prstGeom prst="ellipse">
            <a:avLst/>
          </a:prstGeom>
          <a:solidFill>
            <a:schemeClr val="accent4">
              <a:alpha val="10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17691F72-56F4-4A18-807C-315665A08C2B}"/>
              </a:ext>
            </a:extLst>
          </p:cNvPr>
          <p:cNvSpPr>
            <a:spLocks noGrp="1"/>
          </p:cNvSpPr>
          <p:nvPr>
            <p:ph type="title" hasCustomPrompt="1"/>
          </p:nvPr>
        </p:nvSpPr>
        <p:spPr>
          <a:xfrm>
            <a:off x="399716" y="443669"/>
            <a:ext cx="4408504" cy="524072"/>
          </a:xfrm>
        </p:spPr>
        <p:txBody>
          <a:bodyPr/>
          <a:lstStyle>
            <a:lvl1pPr>
              <a:defRPr>
                <a:solidFill>
                  <a:schemeClr val="accent3"/>
                </a:solidFill>
              </a:defRPr>
            </a:lvl1pPr>
          </a:lstStyle>
          <a:p>
            <a:r>
              <a:rPr lang="en-US" dirty="0"/>
              <a:t>Enter title here </a:t>
            </a:r>
            <a:endParaRPr lang="en-GB" dirty="0"/>
          </a:p>
        </p:txBody>
      </p:sp>
      <p:pic>
        <p:nvPicPr>
          <p:cNvPr id="12" name="Graphic 11">
            <a:extLst>
              <a:ext uri="{FF2B5EF4-FFF2-40B4-BE49-F238E27FC236}">
                <a16:creationId xmlns:a16="http://schemas.microsoft.com/office/drawing/2014/main" id="{131818A1-7EB7-4E3E-918F-ACA0CC5265D1}"/>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2652454" y="2292096"/>
            <a:ext cx="6019748" cy="3721299"/>
          </a:xfrm>
          <a:prstGeom prst="rect">
            <a:avLst/>
          </a:prstGeom>
        </p:spPr>
      </p:pic>
      <p:sp>
        <p:nvSpPr>
          <p:cNvPr id="3" name="Date Placeholder 2">
            <a:extLst>
              <a:ext uri="{FF2B5EF4-FFF2-40B4-BE49-F238E27FC236}">
                <a16:creationId xmlns:a16="http://schemas.microsoft.com/office/drawing/2014/main" id="{1F7127B5-036A-41F6-B567-CF122C15E7FE}"/>
              </a:ext>
            </a:extLst>
          </p:cNvPr>
          <p:cNvSpPr>
            <a:spLocks noGrp="1"/>
          </p:cNvSpPr>
          <p:nvPr>
            <p:ph type="dt" sz="half" idx="10"/>
          </p:nvPr>
        </p:nvSpPr>
        <p:spPr/>
        <p:txBody>
          <a:bodyPr/>
          <a:lstStyle/>
          <a:p>
            <a:endParaRPr lang="en-GB" dirty="0">
              <a:solidFill>
                <a:srgbClr val="4C5B52"/>
              </a:solidFill>
            </a:endParaRPr>
          </a:p>
        </p:txBody>
      </p:sp>
      <p:sp>
        <p:nvSpPr>
          <p:cNvPr id="4" name="Footer Placeholder 3">
            <a:extLst>
              <a:ext uri="{FF2B5EF4-FFF2-40B4-BE49-F238E27FC236}">
                <a16:creationId xmlns:a16="http://schemas.microsoft.com/office/drawing/2014/main" id="{2A191A99-A728-4747-AC37-239D66E7D6D3}"/>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70F46504-47DE-4D2C-BF41-F7F60704677E}"/>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dirty="0">
              <a:solidFill>
                <a:srgbClr val="4C5B52"/>
              </a:solidFill>
            </a:endParaRPr>
          </a:p>
        </p:txBody>
      </p:sp>
      <p:sp>
        <p:nvSpPr>
          <p:cNvPr id="30" name="Picture Placeholder 29">
            <a:extLst>
              <a:ext uri="{FF2B5EF4-FFF2-40B4-BE49-F238E27FC236}">
                <a16:creationId xmlns:a16="http://schemas.microsoft.com/office/drawing/2014/main" id="{9A548DA4-2E8B-4CAB-BC72-A0A942F83F55}"/>
              </a:ext>
            </a:extLst>
          </p:cNvPr>
          <p:cNvSpPr>
            <a:spLocks noGrp="1"/>
          </p:cNvSpPr>
          <p:nvPr userDrawn="1">
            <p:ph type="pic" sz="quarter" idx="45" hasCustomPrompt="1"/>
          </p:nvPr>
        </p:nvSpPr>
        <p:spPr>
          <a:xfrm>
            <a:off x="3665822" y="2472337"/>
            <a:ext cx="4833988" cy="2907700"/>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sp>
        <p:nvSpPr>
          <p:cNvPr id="32" name="Picture Placeholder 35">
            <a:extLst>
              <a:ext uri="{FF2B5EF4-FFF2-40B4-BE49-F238E27FC236}">
                <a16:creationId xmlns:a16="http://schemas.microsoft.com/office/drawing/2014/main" id="{F91FAAA0-C2D6-4ADA-93AC-DA8004E684EC}"/>
              </a:ext>
            </a:extLst>
          </p:cNvPr>
          <p:cNvSpPr>
            <a:spLocks noGrp="1"/>
          </p:cNvSpPr>
          <p:nvPr userDrawn="1">
            <p:ph type="pic" sz="quarter" idx="40" hasCustomPrompt="1"/>
          </p:nvPr>
        </p:nvSpPr>
        <p:spPr>
          <a:xfrm>
            <a:off x="7557680" y="342899"/>
            <a:ext cx="1109295" cy="1109291"/>
          </a:xfrm>
          <a:prstGeom prst="ellipse">
            <a:avLst/>
          </a:prstGeom>
          <a:noFill/>
        </p:spPr>
        <p:txBody>
          <a:bodyPr anchor="ctr"/>
          <a:lstStyle>
            <a:lvl1pPr algn="ctr">
              <a:defRPr/>
            </a:lvl1pPr>
          </a:lstStyle>
          <a:p>
            <a:r>
              <a:rPr lang="en-GB" dirty="0"/>
              <a:t>Icon</a:t>
            </a:r>
          </a:p>
          <a:p>
            <a:endParaRPr lang="en-GB" dirty="0"/>
          </a:p>
        </p:txBody>
      </p:sp>
      <p:sp>
        <p:nvSpPr>
          <p:cNvPr id="41" name="Text Placeholder 40">
            <a:extLst>
              <a:ext uri="{FF2B5EF4-FFF2-40B4-BE49-F238E27FC236}">
                <a16:creationId xmlns:a16="http://schemas.microsoft.com/office/drawing/2014/main" id="{9C71F8BB-21C9-4A88-9A28-8EC7D4985FA7}"/>
              </a:ext>
            </a:extLst>
          </p:cNvPr>
          <p:cNvSpPr>
            <a:spLocks noGrp="1"/>
          </p:cNvSpPr>
          <p:nvPr>
            <p:ph type="body" sz="quarter" idx="46" hasCustomPrompt="1"/>
          </p:nvPr>
        </p:nvSpPr>
        <p:spPr>
          <a:xfrm>
            <a:off x="399716" y="1679258"/>
            <a:ext cx="2995756" cy="216884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43" name="Group 42">
            <a:extLst>
              <a:ext uri="{FF2B5EF4-FFF2-40B4-BE49-F238E27FC236}">
                <a16:creationId xmlns:a16="http://schemas.microsoft.com/office/drawing/2014/main" id="{36640CB9-94B5-4DFA-B3C4-604420C8438F}"/>
              </a:ext>
            </a:extLst>
          </p:cNvPr>
          <p:cNvGrpSpPr/>
          <p:nvPr userDrawn="1"/>
        </p:nvGrpSpPr>
        <p:grpSpPr>
          <a:xfrm>
            <a:off x="-3733074" y="0"/>
            <a:ext cx="3675219" cy="3591084"/>
            <a:chOff x="838198" y="1150070"/>
            <a:chExt cx="3507559" cy="3427262"/>
          </a:xfrm>
        </p:grpSpPr>
        <p:sp>
          <p:nvSpPr>
            <p:cNvPr id="44" name="Rectangle 43">
              <a:extLst>
                <a:ext uri="{FF2B5EF4-FFF2-40B4-BE49-F238E27FC236}">
                  <a16:creationId xmlns:a16="http://schemas.microsoft.com/office/drawing/2014/main" id="{D3FB184C-B4FC-43C6-AE15-57C62682EAD6}"/>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5" name="TextBox 44">
              <a:extLst>
                <a:ext uri="{FF2B5EF4-FFF2-40B4-BE49-F238E27FC236}">
                  <a16:creationId xmlns:a16="http://schemas.microsoft.com/office/drawing/2014/main" id="{8E38D51F-68AA-49F7-94A5-BAF6CDD34CD5}"/>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46" name="Rectangle 45">
              <a:extLst>
                <a:ext uri="{FF2B5EF4-FFF2-40B4-BE49-F238E27FC236}">
                  <a16:creationId xmlns:a16="http://schemas.microsoft.com/office/drawing/2014/main" id="{2756C151-D1C7-4514-A5E2-9AA0ECA580DF}"/>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7" name="TextBox 46">
              <a:extLst>
                <a:ext uri="{FF2B5EF4-FFF2-40B4-BE49-F238E27FC236}">
                  <a16:creationId xmlns:a16="http://schemas.microsoft.com/office/drawing/2014/main" id="{C0E3BD07-A4A5-4F11-B7F4-CC63362DDE30}"/>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48" name="TextBox 47">
              <a:extLst>
                <a:ext uri="{FF2B5EF4-FFF2-40B4-BE49-F238E27FC236}">
                  <a16:creationId xmlns:a16="http://schemas.microsoft.com/office/drawing/2014/main" id="{D877A268-E8B6-41BA-93C1-8D29C926349E}"/>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49" name="TextBox 48">
              <a:extLst>
                <a:ext uri="{FF2B5EF4-FFF2-40B4-BE49-F238E27FC236}">
                  <a16:creationId xmlns:a16="http://schemas.microsoft.com/office/drawing/2014/main" id="{DFDDCE10-CDDE-487F-B468-B0B4C51010C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grpSp>
        <p:nvGrpSpPr>
          <p:cNvPr id="50" name="Group 49">
            <a:extLst>
              <a:ext uri="{FF2B5EF4-FFF2-40B4-BE49-F238E27FC236}">
                <a16:creationId xmlns:a16="http://schemas.microsoft.com/office/drawing/2014/main" id="{69407DE3-1A6D-4C77-9005-68D162216E5B}"/>
              </a:ext>
            </a:extLst>
          </p:cNvPr>
          <p:cNvGrpSpPr/>
          <p:nvPr userDrawn="1"/>
        </p:nvGrpSpPr>
        <p:grpSpPr>
          <a:xfrm>
            <a:off x="-5328699" y="3652434"/>
            <a:ext cx="5270844" cy="4685868"/>
            <a:chOff x="-5328699" y="3652434"/>
            <a:chExt cx="5270844" cy="4685868"/>
          </a:xfrm>
        </p:grpSpPr>
        <p:grpSp>
          <p:nvGrpSpPr>
            <p:cNvPr id="51" name="Group 50">
              <a:extLst>
                <a:ext uri="{FF2B5EF4-FFF2-40B4-BE49-F238E27FC236}">
                  <a16:creationId xmlns:a16="http://schemas.microsoft.com/office/drawing/2014/main" id="{0C8B6BA7-450A-402A-8834-D7C715FD73A2}"/>
                </a:ext>
              </a:extLst>
            </p:cNvPr>
            <p:cNvGrpSpPr/>
            <p:nvPr userDrawn="1"/>
          </p:nvGrpSpPr>
          <p:grpSpPr>
            <a:xfrm>
              <a:off x="-3733074" y="3652434"/>
              <a:ext cx="3675219" cy="4685868"/>
              <a:chOff x="838198" y="1150069"/>
              <a:chExt cx="3507559" cy="4472103"/>
            </a:xfrm>
          </p:grpSpPr>
          <p:sp>
            <p:nvSpPr>
              <p:cNvPr id="53" name="Rectangle 52">
                <a:extLst>
                  <a:ext uri="{FF2B5EF4-FFF2-40B4-BE49-F238E27FC236}">
                    <a16:creationId xmlns:a16="http://schemas.microsoft.com/office/drawing/2014/main" id="{7157088D-338A-4676-B95B-12F4A89178D8}"/>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4" name="TextBox 53">
                <a:extLst>
                  <a:ext uri="{FF2B5EF4-FFF2-40B4-BE49-F238E27FC236}">
                    <a16:creationId xmlns:a16="http://schemas.microsoft.com/office/drawing/2014/main" id="{77C65134-EC28-4143-AEA1-5BCAA22ADD9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55" name="Rectangle 54">
                <a:extLst>
                  <a:ext uri="{FF2B5EF4-FFF2-40B4-BE49-F238E27FC236}">
                    <a16:creationId xmlns:a16="http://schemas.microsoft.com/office/drawing/2014/main" id="{2843F0EA-F934-454D-A939-4A68FA7FF98D}"/>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6" name="TextBox 55">
                <a:extLst>
                  <a:ext uri="{FF2B5EF4-FFF2-40B4-BE49-F238E27FC236}">
                    <a16:creationId xmlns:a16="http://schemas.microsoft.com/office/drawing/2014/main" id="{21576AE0-1A8C-470F-921E-4F0D325D1AD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57" name="TextBox 56">
                <a:extLst>
                  <a:ext uri="{FF2B5EF4-FFF2-40B4-BE49-F238E27FC236}">
                    <a16:creationId xmlns:a16="http://schemas.microsoft.com/office/drawing/2014/main" id="{E7FE49F1-BD95-4799-A3D8-BC895DDFC3F1}"/>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58" name="TextBox 57">
                <a:extLst>
                  <a:ext uri="{FF2B5EF4-FFF2-40B4-BE49-F238E27FC236}">
                    <a16:creationId xmlns:a16="http://schemas.microsoft.com/office/drawing/2014/main" id="{6D77436F-B951-4F9B-8B0D-75FD49AFCEAA}"/>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59" name="TextBox 58">
                <a:extLst>
                  <a:ext uri="{FF2B5EF4-FFF2-40B4-BE49-F238E27FC236}">
                    <a16:creationId xmlns:a16="http://schemas.microsoft.com/office/drawing/2014/main" id="{4DBCD25B-52EA-4EEF-B483-460431956C1F}"/>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60" name="TextBox 59">
                <a:extLst>
                  <a:ext uri="{FF2B5EF4-FFF2-40B4-BE49-F238E27FC236}">
                    <a16:creationId xmlns:a16="http://schemas.microsoft.com/office/drawing/2014/main" id="{7795B8DC-48EF-4CDB-89B1-CC72798C9B7A}"/>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52" name="Picture 51">
              <a:extLst>
                <a:ext uri="{FF2B5EF4-FFF2-40B4-BE49-F238E27FC236}">
                  <a16:creationId xmlns:a16="http://schemas.microsoft.com/office/drawing/2014/main" id="{51368440-2996-46B2-BFC9-F4B826650BEE}"/>
                </a:ext>
              </a:extLst>
            </p:cNvPr>
            <p:cNvPicPr>
              <a:picLocks noChangeAspect="1"/>
            </p:cNvPicPr>
            <p:nvPr userDrawn="1"/>
          </p:nvPicPr>
          <p:blipFill>
            <a:blip r:embed="rId4"/>
            <a:stretch>
              <a:fillRect/>
            </a:stretch>
          </p:blipFill>
          <p:spPr>
            <a:xfrm>
              <a:off x="-5328699" y="6299952"/>
              <a:ext cx="1524000" cy="2038350"/>
            </a:xfrm>
            <a:prstGeom prst="rect">
              <a:avLst/>
            </a:prstGeom>
          </p:spPr>
        </p:pic>
      </p:grpSp>
      <p:sp>
        <p:nvSpPr>
          <p:cNvPr id="36" name="Text Placeholder 35">
            <a:extLst>
              <a:ext uri="{FF2B5EF4-FFF2-40B4-BE49-F238E27FC236}">
                <a16:creationId xmlns:a16="http://schemas.microsoft.com/office/drawing/2014/main" id="{3F42DA53-ACD9-4400-86E1-C3D15F484502}"/>
              </a:ext>
            </a:extLst>
          </p:cNvPr>
          <p:cNvSpPr>
            <a:spLocks noGrp="1"/>
          </p:cNvSpPr>
          <p:nvPr>
            <p:ph type="body" sz="quarter" idx="48" hasCustomPrompt="1"/>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wrap="square">
            <a:noAutofit/>
          </a:bodyPr>
          <a:lstStyle>
            <a:lvl1pPr>
              <a:defRPr/>
            </a:lvl1pPr>
          </a:lstStyle>
          <a:p>
            <a:pPr lvl="0"/>
            <a:r>
              <a:rPr lang="en-US" dirty="0"/>
              <a:t> </a:t>
            </a:r>
            <a:endParaRPr lang="en-GB" dirty="0"/>
          </a:p>
        </p:txBody>
      </p:sp>
      <p:sp>
        <p:nvSpPr>
          <p:cNvPr id="33" name="Text Placeholder 2">
            <a:extLst>
              <a:ext uri="{FF2B5EF4-FFF2-40B4-BE49-F238E27FC236}">
                <a16:creationId xmlns:a16="http://schemas.microsoft.com/office/drawing/2014/main" id="{0B8C660B-6EA5-4BAD-8F52-129EEE8CF01C}"/>
              </a:ext>
            </a:extLst>
          </p:cNvPr>
          <p:cNvSpPr>
            <a:spLocks noGrp="1"/>
          </p:cNvSpPr>
          <p:nvPr>
            <p:ph type="body" sz="quarter" idx="36" hasCustomPrompt="1"/>
          </p:nvPr>
        </p:nvSpPr>
        <p:spPr>
          <a:xfrm>
            <a:off x="8518865" y="6458440"/>
            <a:ext cx="268224" cy="309947"/>
          </a:xfrm>
          <a:blipFill>
            <a:blip r:embed="rId5">
              <a:extLst>
                <a:ext uri="{96DAC541-7B7A-43D3-8B79-37D633B846F1}">
                  <asvg:svgBlip xmlns:asvg="http://schemas.microsoft.com/office/drawing/2016/SVG/main" r:embed="rId6"/>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71066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Phones Mock-up">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71B23289-D103-4387-868A-79F51584581D}"/>
              </a:ext>
            </a:extLst>
          </p:cNvPr>
          <p:cNvSpPr>
            <a:spLocks noGrp="1"/>
          </p:cNvSpPr>
          <p:nvPr>
            <p:ph type="body" sz="quarter" idx="42" hasCustomPrompt="1"/>
          </p:nvPr>
        </p:nvSpPr>
        <p:spPr>
          <a:xfrm>
            <a:off x="5907084" y="2781301"/>
            <a:ext cx="6096000" cy="6096000"/>
          </a:xfrm>
          <a:prstGeom prst="ellipse">
            <a:avLst/>
          </a:prstGeom>
          <a:solidFill>
            <a:schemeClr val="accent4">
              <a:alpha val="10000"/>
            </a:schemeClr>
          </a:solidFill>
        </p:spPr>
        <p:txBody>
          <a:bodyPr/>
          <a:lstStyle>
            <a:lvl1pPr>
              <a:defRPr/>
            </a:lvl1pPr>
          </a:lstStyle>
          <a:p>
            <a:pPr lvl="0"/>
            <a:r>
              <a:rPr lang="en-US" dirty="0"/>
              <a:t> </a:t>
            </a:r>
            <a:endParaRPr lang="en-GB" dirty="0"/>
          </a:p>
        </p:txBody>
      </p:sp>
      <p:sp>
        <p:nvSpPr>
          <p:cNvPr id="9" name="Text Placeholder 15">
            <a:extLst>
              <a:ext uri="{FF2B5EF4-FFF2-40B4-BE49-F238E27FC236}">
                <a16:creationId xmlns:a16="http://schemas.microsoft.com/office/drawing/2014/main" id="{40126778-91E0-4AB8-A254-2F27C2ED5798}"/>
              </a:ext>
            </a:extLst>
          </p:cNvPr>
          <p:cNvSpPr>
            <a:spLocks noGrp="1"/>
          </p:cNvSpPr>
          <p:nvPr>
            <p:ph type="body" sz="quarter" idx="16" hasCustomPrompt="1"/>
          </p:nvPr>
        </p:nvSpPr>
        <p:spPr>
          <a:xfrm>
            <a:off x="-3080861" y="-2654301"/>
            <a:ext cx="7114057" cy="7114057"/>
          </a:xfrm>
          <a:prstGeom prst="ellipse">
            <a:avLst/>
          </a:prstGeom>
          <a:solidFill>
            <a:srgbClr val="9AC366">
              <a:alpha val="10000"/>
            </a:srgb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3A759CFA-4863-40A8-8EF0-B0DC6AB1033A}"/>
              </a:ext>
            </a:extLst>
          </p:cNvPr>
          <p:cNvSpPr>
            <a:spLocks noGrp="1"/>
          </p:cNvSpPr>
          <p:nvPr>
            <p:ph type="title" hasCustomPrompt="1"/>
          </p:nvPr>
        </p:nvSpPr>
        <p:spPr>
          <a:xfrm>
            <a:off x="399716" y="443669"/>
            <a:ext cx="6902784" cy="524072"/>
          </a:xfrm>
        </p:spPr>
        <p:txBody>
          <a:bodyPr/>
          <a:lstStyle>
            <a:lvl1pPr>
              <a:defRPr>
                <a:solidFill>
                  <a:schemeClr val="accent4"/>
                </a:solidFill>
              </a:defRPr>
            </a:lvl1pPr>
          </a:lstStyle>
          <a:p>
            <a:r>
              <a:rPr lang="en-US" dirty="0"/>
              <a:t>Enter title here</a:t>
            </a:r>
            <a:endParaRPr lang="en-GB" dirty="0"/>
          </a:p>
        </p:txBody>
      </p:sp>
      <p:sp>
        <p:nvSpPr>
          <p:cNvPr id="3" name="Date Placeholder 2">
            <a:extLst>
              <a:ext uri="{FF2B5EF4-FFF2-40B4-BE49-F238E27FC236}">
                <a16:creationId xmlns:a16="http://schemas.microsoft.com/office/drawing/2014/main" id="{82B56E39-4855-40B4-824C-3BFEB2D32BE0}"/>
              </a:ext>
            </a:extLst>
          </p:cNvPr>
          <p:cNvSpPr>
            <a:spLocks noGrp="1"/>
          </p:cNvSpPr>
          <p:nvPr>
            <p:ph type="dt" sz="half" idx="10"/>
          </p:nvPr>
        </p:nvSpPr>
        <p:spPr/>
        <p:txBody>
          <a:bodyPr/>
          <a:lstStyle/>
          <a:p>
            <a:endParaRPr lang="en-GB" dirty="0">
              <a:solidFill>
                <a:srgbClr val="4C5B52"/>
              </a:solidFill>
            </a:endParaRPr>
          </a:p>
        </p:txBody>
      </p:sp>
      <p:sp>
        <p:nvSpPr>
          <p:cNvPr id="4" name="Footer Placeholder 3">
            <a:extLst>
              <a:ext uri="{FF2B5EF4-FFF2-40B4-BE49-F238E27FC236}">
                <a16:creationId xmlns:a16="http://schemas.microsoft.com/office/drawing/2014/main" id="{993FA751-FD8D-4A3D-A990-D07CD0B147BE}"/>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5F985B64-5395-40AC-BB98-13142F70FF21}"/>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dirty="0">
              <a:solidFill>
                <a:srgbClr val="4C5B52"/>
              </a:solidFill>
            </a:endParaRPr>
          </a:p>
        </p:txBody>
      </p:sp>
      <p:sp>
        <p:nvSpPr>
          <p:cNvPr id="10" name="Picture Placeholder 35">
            <a:extLst>
              <a:ext uri="{FF2B5EF4-FFF2-40B4-BE49-F238E27FC236}">
                <a16:creationId xmlns:a16="http://schemas.microsoft.com/office/drawing/2014/main" id="{6EE066E4-C4B7-4E26-9F1F-4208D79DEE17}"/>
              </a:ext>
            </a:extLst>
          </p:cNvPr>
          <p:cNvSpPr>
            <a:spLocks noGrp="1"/>
          </p:cNvSpPr>
          <p:nvPr>
            <p:ph type="pic" sz="quarter" idx="40" hasCustomPrompt="1"/>
          </p:nvPr>
        </p:nvSpPr>
        <p:spPr>
          <a:xfrm>
            <a:off x="7557680" y="342899"/>
            <a:ext cx="1109295" cy="1109291"/>
          </a:xfrm>
          <a:prstGeom prst="ellipse">
            <a:avLst/>
          </a:prstGeom>
          <a:noFill/>
        </p:spPr>
        <p:txBody>
          <a:bodyPr anchor="ctr"/>
          <a:lstStyle>
            <a:lvl1pPr algn="ctr">
              <a:defRPr/>
            </a:lvl1pPr>
          </a:lstStyle>
          <a:p>
            <a:r>
              <a:rPr lang="en-GB" dirty="0"/>
              <a:t>Icon</a:t>
            </a:r>
          </a:p>
          <a:p>
            <a:endParaRPr lang="en-GB" dirty="0"/>
          </a:p>
        </p:txBody>
      </p:sp>
      <p:grpSp>
        <p:nvGrpSpPr>
          <p:cNvPr id="31" name="Group 30">
            <a:extLst>
              <a:ext uri="{FF2B5EF4-FFF2-40B4-BE49-F238E27FC236}">
                <a16:creationId xmlns:a16="http://schemas.microsoft.com/office/drawing/2014/main" id="{D7FD414B-9022-4CF7-931F-98BE632346E3}"/>
              </a:ext>
            </a:extLst>
          </p:cNvPr>
          <p:cNvGrpSpPr/>
          <p:nvPr userDrawn="1"/>
        </p:nvGrpSpPr>
        <p:grpSpPr>
          <a:xfrm>
            <a:off x="1778519" y="1750951"/>
            <a:ext cx="2302174" cy="4266543"/>
            <a:chOff x="1598556" y="1750951"/>
            <a:chExt cx="2302174" cy="4266543"/>
          </a:xfrm>
        </p:grpSpPr>
        <p:sp>
          <p:nvSpPr>
            <p:cNvPr id="16" name="Freeform: Shape 15">
              <a:extLst>
                <a:ext uri="{FF2B5EF4-FFF2-40B4-BE49-F238E27FC236}">
                  <a16:creationId xmlns:a16="http://schemas.microsoft.com/office/drawing/2014/main" id="{DA1096B6-58F5-4513-87A7-D29CF2407EF8}"/>
                </a:ext>
              </a:extLst>
            </p:cNvPr>
            <p:cNvSpPr/>
            <p:nvPr/>
          </p:nvSpPr>
          <p:spPr>
            <a:xfrm>
              <a:off x="2591779" y="1871909"/>
              <a:ext cx="548137" cy="87970"/>
            </a:xfrm>
            <a:custGeom>
              <a:avLst/>
              <a:gdLst>
                <a:gd name="connsiteX0" fmla="*/ 239792 w 238125"/>
                <a:gd name="connsiteY0" fmla="*/ 38814 h 38100"/>
                <a:gd name="connsiteX1" fmla="*/ 3572 w 238125"/>
                <a:gd name="connsiteY1" fmla="*/ 38814 h 38100"/>
                <a:gd name="connsiteX2" fmla="*/ 3572 w 238125"/>
                <a:gd name="connsiteY2" fmla="*/ 38814 h 38100"/>
                <a:gd name="connsiteX3" fmla="*/ 3572 w 238125"/>
                <a:gd name="connsiteY3" fmla="*/ 3572 h 38100"/>
                <a:gd name="connsiteX4" fmla="*/ 3572 w 238125"/>
                <a:gd name="connsiteY4" fmla="*/ 3572 h 38100"/>
                <a:gd name="connsiteX5" fmla="*/ 239792 w 238125"/>
                <a:gd name="connsiteY5" fmla="*/ 3572 h 38100"/>
                <a:gd name="connsiteX6" fmla="*/ 239792 w 238125"/>
                <a:gd name="connsiteY6" fmla="*/ 3572 h 38100"/>
                <a:gd name="connsiteX7" fmla="*/ 239792 w 238125"/>
                <a:gd name="connsiteY7" fmla="*/ 38814 h 38100"/>
                <a:gd name="connsiteX8" fmla="*/ 239792 w 238125"/>
                <a:gd name="connsiteY8" fmla="*/ 38814 h 38100"/>
                <a:gd name="connsiteX9" fmla="*/ 3572 w 238125"/>
                <a:gd name="connsiteY9" fmla="*/ 37862 h 38100"/>
                <a:gd name="connsiteX10" fmla="*/ 238839 w 238125"/>
                <a:gd name="connsiteY10" fmla="*/ 37862 h 38100"/>
                <a:gd name="connsiteX11" fmla="*/ 238839 w 238125"/>
                <a:gd name="connsiteY11" fmla="*/ 3572 h 38100"/>
                <a:gd name="connsiteX12" fmla="*/ 3572 w 238125"/>
                <a:gd name="connsiteY12" fmla="*/ 3572 h 38100"/>
                <a:gd name="connsiteX13" fmla="*/ 3572 w 238125"/>
                <a:gd name="connsiteY13" fmla="*/ 37862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 h="38100">
                  <a:moveTo>
                    <a:pt x="239792" y="38814"/>
                  </a:moveTo>
                  <a:lnTo>
                    <a:pt x="3572" y="38814"/>
                  </a:lnTo>
                  <a:lnTo>
                    <a:pt x="3572" y="38814"/>
                  </a:lnTo>
                  <a:lnTo>
                    <a:pt x="3572" y="3572"/>
                  </a:lnTo>
                  <a:lnTo>
                    <a:pt x="3572" y="3572"/>
                  </a:lnTo>
                  <a:lnTo>
                    <a:pt x="239792" y="3572"/>
                  </a:lnTo>
                  <a:lnTo>
                    <a:pt x="239792" y="3572"/>
                  </a:lnTo>
                  <a:lnTo>
                    <a:pt x="239792" y="38814"/>
                  </a:lnTo>
                  <a:lnTo>
                    <a:pt x="239792" y="38814"/>
                  </a:lnTo>
                  <a:close/>
                  <a:moveTo>
                    <a:pt x="3572" y="37862"/>
                  </a:moveTo>
                  <a:lnTo>
                    <a:pt x="238839" y="37862"/>
                  </a:lnTo>
                  <a:lnTo>
                    <a:pt x="238839" y="3572"/>
                  </a:lnTo>
                  <a:lnTo>
                    <a:pt x="3572" y="3572"/>
                  </a:lnTo>
                  <a:lnTo>
                    <a:pt x="3572" y="37862"/>
                  </a:ln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17" name="Freeform: Shape 16">
              <a:extLst>
                <a:ext uri="{FF2B5EF4-FFF2-40B4-BE49-F238E27FC236}">
                  <a16:creationId xmlns:a16="http://schemas.microsoft.com/office/drawing/2014/main" id="{D29BF641-0892-4369-A243-A8CA2BDA26C5}"/>
                </a:ext>
              </a:extLst>
            </p:cNvPr>
            <p:cNvSpPr/>
            <p:nvPr/>
          </p:nvSpPr>
          <p:spPr>
            <a:xfrm>
              <a:off x="2361563" y="1843320"/>
              <a:ext cx="131553" cy="131955"/>
            </a:xfrm>
            <a:custGeom>
              <a:avLst/>
              <a:gdLst>
                <a:gd name="connsiteX0" fmla="*/ 33099 w 57150"/>
                <a:gd name="connsiteY0" fmla="*/ 62627 h 57150"/>
                <a:gd name="connsiteX1" fmla="*/ 3572 w 57150"/>
                <a:gd name="connsiteY1" fmla="*/ 33099 h 57150"/>
                <a:gd name="connsiteX2" fmla="*/ 33099 w 57150"/>
                <a:gd name="connsiteY2" fmla="*/ 3572 h 57150"/>
                <a:gd name="connsiteX3" fmla="*/ 62627 w 57150"/>
                <a:gd name="connsiteY3" fmla="*/ 33099 h 57150"/>
                <a:gd name="connsiteX4" fmla="*/ 33099 w 57150"/>
                <a:gd name="connsiteY4" fmla="*/ 62627 h 57150"/>
                <a:gd name="connsiteX5" fmla="*/ 33099 w 57150"/>
                <a:gd name="connsiteY5" fmla="*/ 4524 h 57150"/>
                <a:gd name="connsiteX6" fmla="*/ 4524 w 57150"/>
                <a:gd name="connsiteY6" fmla="*/ 33099 h 57150"/>
                <a:gd name="connsiteX7" fmla="*/ 33099 w 57150"/>
                <a:gd name="connsiteY7" fmla="*/ 61674 h 57150"/>
                <a:gd name="connsiteX8" fmla="*/ 61674 w 57150"/>
                <a:gd name="connsiteY8" fmla="*/ 33099 h 57150"/>
                <a:gd name="connsiteX9" fmla="*/ 33099 w 57150"/>
                <a:gd name="connsiteY9" fmla="*/ 45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33099" y="62627"/>
                  </a:moveTo>
                  <a:cubicBezTo>
                    <a:pt x="16907" y="62627"/>
                    <a:pt x="3572" y="49292"/>
                    <a:pt x="3572" y="33099"/>
                  </a:cubicBezTo>
                  <a:cubicBezTo>
                    <a:pt x="3572" y="16907"/>
                    <a:pt x="16907" y="3572"/>
                    <a:pt x="33099" y="3572"/>
                  </a:cubicBezTo>
                  <a:cubicBezTo>
                    <a:pt x="49292" y="3572"/>
                    <a:pt x="62627" y="16907"/>
                    <a:pt x="62627" y="33099"/>
                  </a:cubicBezTo>
                  <a:cubicBezTo>
                    <a:pt x="62627" y="49292"/>
                    <a:pt x="49292" y="62627"/>
                    <a:pt x="33099" y="62627"/>
                  </a:cubicBezTo>
                  <a:close/>
                  <a:moveTo>
                    <a:pt x="33099" y="4524"/>
                  </a:moveTo>
                  <a:cubicBezTo>
                    <a:pt x="16907" y="4524"/>
                    <a:pt x="4524" y="17859"/>
                    <a:pt x="4524" y="33099"/>
                  </a:cubicBezTo>
                  <a:cubicBezTo>
                    <a:pt x="4524" y="48339"/>
                    <a:pt x="17859" y="61674"/>
                    <a:pt x="33099" y="61674"/>
                  </a:cubicBezTo>
                  <a:cubicBezTo>
                    <a:pt x="48339" y="61674"/>
                    <a:pt x="61674" y="48339"/>
                    <a:pt x="61674" y="33099"/>
                  </a:cubicBezTo>
                  <a:cubicBezTo>
                    <a:pt x="61674" y="17859"/>
                    <a:pt x="49292" y="4524"/>
                    <a:pt x="33099" y="4524"/>
                  </a:cubicBez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18" name="Freeform: Shape 17">
              <a:extLst>
                <a:ext uri="{FF2B5EF4-FFF2-40B4-BE49-F238E27FC236}">
                  <a16:creationId xmlns:a16="http://schemas.microsoft.com/office/drawing/2014/main" id="{063EEEB6-B108-4ADC-9548-267920A7181F}"/>
                </a:ext>
              </a:extLst>
            </p:cNvPr>
            <p:cNvSpPr/>
            <p:nvPr/>
          </p:nvSpPr>
          <p:spPr>
            <a:xfrm>
              <a:off x="2554507" y="5502870"/>
              <a:ext cx="394658" cy="395865"/>
            </a:xfrm>
            <a:custGeom>
              <a:avLst/>
              <a:gdLst>
                <a:gd name="connsiteX0" fmla="*/ 88344 w 171450"/>
                <a:gd name="connsiteY0" fmla="*/ 173117 h 171450"/>
                <a:gd name="connsiteX1" fmla="*/ 3572 w 171450"/>
                <a:gd name="connsiteY1" fmla="*/ 88344 h 171450"/>
                <a:gd name="connsiteX2" fmla="*/ 88344 w 171450"/>
                <a:gd name="connsiteY2" fmla="*/ 3572 h 171450"/>
                <a:gd name="connsiteX3" fmla="*/ 173117 w 171450"/>
                <a:gd name="connsiteY3" fmla="*/ 88344 h 171450"/>
                <a:gd name="connsiteX4" fmla="*/ 88344 w 171450"/>
                <a:gd name="connsiteY4" fmla="*/ 173117 h 171450"/>
                <a:gd name="connsiteX5" fmla="*/ 88344 w 171450"/>
                <a:gd name="connsiteY5" fmla="*/ 3572 h 171450"/>
                <a:gd name="connsiteX6" fmla="*/ 4524 w 171450"/>
                <a:gd name="connsiteY6" fmla="*/ 87392 h 171450"/>
                <a:gd name="connsiteX7" fmla="*/ 88344 w 171450"/>
                <a:gd name="connsiteY7" fmla="*/ 171212 h 171450"/>
                <a:gd name="connsiteX8" fmla="*/ 172164 w 171450"/>
                <a:gd name="connsiteY8" fmla="*/ 87392 h 171450"/>
                <a:gd name="connsiteX9" fmla="*/ 88344 w 171450"/>
                <a:gd name="connsiteY9" fmla="*/ 357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8344" y="173117"/>
                  </a:moveTo>
                  <a:cubicBezTo>
                    <a:pt x="41672" y="173117"/>
                    <a:pt x="3572" y="135017"/>
                    <a:pt x="3572" y="88344"/>
                  </a:cubicBezTo>
                  <a:cubicBezTo>
                    <a:pt x="3572" y="41672"/>
                    <a:pt x="41672" y="3572"/>
                    <a:pt x="88344" y="3572"/>
                  </a:cubicBezTo>
                  <a:cubicBezTo>
                    <a:pt x="135017" y="3572"/>
                    <a:pt x="173117" y="41672"/>
                    <a:pt x="173117" y="88344"/>
                  </a:cubicBezTo>
                  <a:cubicBezTo>
                    <a:pt x="173117" y="135017"/>
                    <a:pt x="135017" y="173117"/>
                    <a:pt x="88344" y="173117"/>
                  </a:cubicBezTo>
                  <a:close/>
                  <a:moveTo>
                    <a:pt x="88344" y="3572"/>
                  </a:moveTo>
                  <a:cubicBezTo>
                    <a:pt x="41672" y="3572"/>
                    <a:pt x="4524" y="41672"/>
                    <a:pt x="4524" y="87392"/>
                  </a:cubicBezTo>
                  <a:cubicBezTo>
                    <a:pt x="4524" y="134064"/>
                    <a:pt x="42624" y="171212"/>
                    <a:pt x="88344" y="171212"/>
                  </a:cubicBezTo>
                  <a:cubicBezTo>
                    <a:pt x="134064" y="171212"/>
                    <a:pt x="172164" y="133112"/>
                    <a:pt x="172164" y="87392"/>
                  </a:cubicBezTo>
                  <a:cubicBezTo>
                    <a:pt x="172164" y="41672"/>
                    <a:pt x="134064" y="3572"/>
                    <a:pt x="88344" y="3572"/>
                  </a:cubicBez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19" name="Freeform: Shape 18">
              <a:extLst>
                <a:ext uri="{FF2B5EF4-FFF2-40B4-BE49-F238E27FC236}">
                  <a16:creationId xmlns:a16="http://schemas.microsoft.com/office/drawing/2014/main" id="{1F3B3919-C413-495F-82A3-B38935DFFC1F}"/>
                </a:ext>
              </a:extLst>
            </p:cNvPr>
            <p:cNvSpPr/>
            <p:nvPr/>
          </p:nvSpPr>
          <p:spPr>
            <a:xfrm>
              <a:off x="1598556" y="1750951"/>
              <a:ext cx="2302174" cy="4266543"/>
            </a:xfrm>
            <a:custGeom>
              <a:avLst/>
              <a:gdLst>
                <a:gd name="connsiteX0" fmla="*/ 899874 w 1000125"/>
                <a:gd name="connsiteY0" fmla="*/ 1850469 h 1847850"/>
                <a:gd name="connsiteX1" fmla="*/ 107394 w 1000125"/>
                <a:gd name="connsiteY1" fmla="*/ 1850469 h 1847850"/>
                <a:gd name="connsiteX2" fmla="*/ 3572 w 1000125"/>
                <a:gd name="connsiteY2" fmla="*/ 1746647 h 1847850"/>
                <a:gd name="connsiteX3" fmla="*/ 3572 w 1000125"/>
                <a:gd name="connsiteY3" fmla="*/ 107394 h 1847850"/>
                <a:gd name="connsiteX4" fmla="*/ 107394 w 1000125"/>
                <a:gd name="connsiteY4" fmla="*/ 3572 h 1847850"/>
                <a:gd name="connsiteX5" fmla="*/ 899874 w 1000125"/>
                <a:gd name="connsiteY5" fmla="*/ 3572 h 1847850"/>
                <a:gd name="connsiteX6" fmla="*/ 1003697 w 1000125"/>
                <a:gd name="connsiteY6" fmla="*/ 107394 h 1847850"/>
                <a:gd name="connsiteX7" fmla="*/ 1003697 w 1000125"/>
                <a:gd name="connsiteY7" fmla="*/ 1746647 h 1847850"/>
                <a:gd name="connsiteX8" fmla="*/ 899874 w 1000125"/>
                <a:gd name="connsiteY8" fmla="*/ 1850469 h 1847850"/>
                <a:gd name="connsiteX9" fmla="*/ 107394 w 1000125"/>
                <a:gd name="connsiteY9" fmla="*/ 3572 h 1847850"/>
                <a:gd name="connsiteX10" fmla="*/ 4524 w 1000125"/>
                <a:gd name="connsiteY10" fmla="*/ 106442 h 1847850"/>
                <a:gd name="connsiteX11" fmla="*/ 4524 w 1000125"/>
                <a:gd name="connsiteY11" fmla="*/ 1745694 h 1847850"/>
                <a:gd name="connsiteX12" fmla="*/ 107394 w 1000125"/>
                <a:gd name="connsiteY12" fmla="*/ 1848564 h 1847850"/>
                <a:gd name="connsiteX13" fmla="*/ 899874 w 1000125"/>
                <a:gd name="connsiteY13" fmla="*/ 1848564 h 1847850"/>
                <a:gd name="connsiteX14" fmla="*/ 1002744 w 1000125"/>
                <a:gd name="connsiteY14" fmla="*/ 1745694 h 1847850"/>
                <a:gd name="connsiteX15" fmla="*/ 1002744 w 1000125"/>
                <a:gd name="connsiteY15" fmla="*/ 107394 h 1847850"/>
                <a:gd name="connsiteX16" fmla="*/ 899874 w 1000125"/>
                <a:gd name="connsiteY16" fmla="*/ 4524 h 1847850"/>
                <a:gd name="connsiteX17" fmla="*/ 107394 w 1000125"/>
                <a:gd name="connsiteY17" fmla="*/ 4524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125" h="1847850">
                  <a:moveTo>
                    <a:pt x="899874" y="1850469"/>
                  </a:moveTo>
                  <a:lnTo>
                    <a:pt x="107394" y="1850469"/>
                  </a:lnTo>
                  <a:cubicBezTo>
                    <a:pt x="50244" y="1850469"/>
                    <a:pt x="3572" y="1803797"/>
                    <a:pt x="3572" y="1746647"/>
                  </a:cubicBezTo>
                  <a:lnTo>
                    <a:pt x="3572" y="107394"/>
                  </a:lnTo>
                  <a:cubicBezTo>
                    <a:pt x="3572" y="50244"/>
                    <a:pt x="50244" y="3572"/>
                    <a:pt x="107394" y="3572"/>
                  </a:cubicBezTo>
                  <a:lnTo>
                    <a:pt x="899874" y="3572"/>
                  </a:lnTo>
                  <a:cubicBezTo>
                    <a:pt x="957024" y="3572"/>
                    <a:pt x="1003697" y="50244"/>
                    <a:pt x="1003697" y="107394"/>
                  </a:cubicBezTo>
                  <a:lnTo>
                    <a:pt x="1003697" y="1746647"/>
                  </a:lnTo>
                  <a:cubicBezTo>
                    <a:pt x="1003697" y="1803797"/>
                    <a:pt x="957024" y="1850469"/>
                    <a:pt x="899874" y="1850469"/>
                  </a:cubicBezTo>
                  <a:close/>
                  <a:moveTo>
                    <a:pt x="107394" y="3572"/>
                  </a:moveTo>
                  <a:cubicBezTo>
                    <a:pt x="50244" y="3572"/>
                    <a:pt x="4524" y="50244"/>
                    <a:pt x="4524" y="106442"/>
                  </a:cubicBezTo>
                  <a:lnTo>
                    <a:pt x="4524" y="1745694"/>
                  </a:lnTo>
                  <a:cubicBezTo>
                    <a:pt x="4524" y="1802844"/>
                    <a:pt x="51197" y="1848564"/>
                    <a:pt x="107394" y="1848564"/>
                  </a:cubicBezTo>
                  <a:lnTo>
                    <a:pt x="899874" y="1848564"/>
                  </a:lnTo>
                  <a:cubicBezTo>
                    <a:pt x="957024" y="1848564"/>
                    <a:pt x="1002744" y="1801892"/>
                    <a:pt x="1002744" y="1745694"/>
                  </a:cubicBezTo>
                  <a:lnTo>
                    <a:pt x="1002744" y="107394"/>
                  </a:lnTo>
                  <a:cubicBezTo>
                    <a:pt x="1002744" y="50244"/>
                    <a:pt x="956072" y="4524"/>
                    <a:pt x="899874" y="4524"/>
                  </a:cubicBezTo>
                  <a:lnTo>
                    <a:pt x="107394" y="4524"/>
                  </a:lnTo>
                  <a:close/>
                </a:path>
              </a:pathLst>
            </a:custGeom>
            <a:noFill/>
            <a:ln w="9525" cap="flat">
              <a:solidFill>
                <a:srgbClr val="B7B3A6"/>
              </a:solidFill>
              <a:prstDash val="solid"/>
              <a:bevel/>
            </a:ln>
            <a:effectLst/>
          </p:spPr>
          <p:txBody>
            <a:bodyPr rtlCol="0" anchor="ctr"/>
            <a:lstStyle/>
            <a:p>
              <a:endParaRPr lang="en-GB" dirty="0">
                <a:solidFill>
                  <a:prstClr val="black"/>
                </a:solidFill>
              </a:endParaRPr>
            </a:p>
          </p:txBody>
        </p:sp>
      </p:grpSp>
      <p:grpSp>
        <p:nvGrpSpPr>
          <p:cNvPr id="32" name="Group 31">
            <a:extLst>
              <a:ext uri="{FF2B5EF4-FFF2-40B4-BE49-F238E27FC236}">
                <a16:creationId xmlns:a16="http://schemas.microsoft.com/office/drawing/2014/main" id="{365B36CC-6284-4792-B1C5-4A2CB7EB65ED}"/>
              </a:ext>
            </a:extLst>
          </p:cNvPr>
          <p:cNvGrpSpPr/>
          <p:nvPr userDrawn="1"/>
        </p:nvGrpSpPr>
        <p:grpSpPr>
          <a:xfrm>
            <a:off x="5063307" y="1750951"/>
            <a:ext cx="2302174" cy="4266543"/>
            <a:chOff x="4883344" y="1750951"/>
            <a:chExt cx="2302174" cy="4266543"/>
          </a:xfrm>
        </p:grpSpPr>
        <p:sp>
          <p:nvSpPr>
            <p:cNvPr id="22" name="Freeform: Shape 21">
              <a:extLst>
                <a:ext uri="{FF2B5EF4-FFF2-40B4-BE49-F238E27FC236}">
                  <a16:creationId xmlns:a16="http://schemas.microsoft.com/office/drawing/2014/main" id="{C91492FB-18CF-46B5-B773-A4DE44C58E91}"/>
                </a:ext>
              </a:extLst>
            </p:cNvPr>
            <p:cNvSpPr/>
            <p:nvPr/>
          </p:nvSpPr>
          <p:spPr>
            <a:xfrm>
              <a:off x="5876567" y="1871909"/>
              <a:ext cx="548137" cy="87970"/>
            </a:xfrm>
            <a:custGeom>
              <a:avLst/>
              <a:gdLst>
                <a:gd name="connsiteX0" fmla="*/ 239792 w 238125"/>
                <a:gd name="connsiteY0" fmla="*/ 38814 h 38100"/>
                <a:gd name="connsiteX1" fmla="*/ 3572 w 238125"/>
                <a:gd name="connsiteY1" fmla="*/ 38814 h 38100"/>
                <a:gd name="connsiteX2" fmla="*/ 3572 w 238125"/>
                <a:gd name="connsiteY2" fmla="*/ 38814 h 38100"/>
                <a:gd name="connsiteX3" fmla="*/ 3572 w 238125"/>
                <a:gd name="connsiteY3" fmla="*/ 3572 h 38100"/>
                <a:gd name="connsiteX4" fmla="*/ 3572 w 238125"/>
                <a:gd name="connsiteY4" fmla="*/ 3572 h 38100"/>
                <a:gd name="connsiteX5" fmla="*/ 239792 w 238125"/>
                <a:gd name="connsiteY5" fmla="*/ 3572 h 38100"/>
                <a:gd name="connsiteX6" fmla="*/ 239792 w 238125"/>
                <a:gd name="connsiteY6" fmla="*/ 3572 h 38100"/>
                <a:gd name="connsiteX7" fmla="*/ 239792 w 238125"/>
                <a:gd name="connsiteY7" fmla="*/ 38814 h 38100"/>
                <a:gd name="connsiteX8" fmla="*/ 239792 w 238125"/>
                <a:gd name="connsiteY8" fmla="*/ 38814 h 38100"/>
                <a:gd name="connsiteX9" fmla="*/ 3572 w 238125"/>
                <a:gd name="connsiteY9" fmla="*/ 37862 h 38100"/>
                <a:gd name="connsiteX10" fmla="*/ 238839 w 238125"/>
                <a:gd name="connsiteY10" fmla="*/ 37862 h 38100"/>
                <a:gd name="connsiteX11" fmla="*/ 238839 w 238125"/>
                <a:gd name="connsiteY11" fmla="*/ 3572 h 38100"/>
                <a:gd name="connsiteX12" fmla="*/ 3572 w 238125"/>
                <a:gd name="connsiteY12" fmla="*/ 3572 h 38100"/>
                <a:gd name="connsiteX13" fmla="*/ 3572 w 238125"/>
                <a:gd name="connsiteY13" fmla="*/ 37862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 h="38100">
                  <a:moveTo>
                    <a:pt x="239792" y="38814"/>
                  </a:moveTo>
                  <a:lnTo>
                    <a:pt x="3572" y="38814"/>
                  </a:lnTo>
                  <a:lnTo>
                    <a:pt x="3572" y="38814"/>
                  </a:lnTo>
                  <a:lnTo>
                    <a:pt x="3572" y="3572"/>
                  </a:lnTo>
                  <a:lnTo>
                    <a:pt x="3572" y="3572"/>
                  </a:lnTo>
                  <a:lnTo>
                    <a:pt x="239792" y="3572"/>
                  </a:lnTo>
                  <a:lnTo>
                    <a:pt x="239792" y="3572"/>
                  </a:lnTo>
                  <a:lnTo>
                    <a:pt x="239792" y="38814"/>
                  </a:lnTo>
                  <a:lnTo>
                    <a:pt x="239792" y="38814"/>
                  </a:lnTo>
                  <a:close/>
                  <a:moveTo>
                    <a:pt x="3572" y="37862"/>
                  </a:moveTo>
                  <a:lnTo>
                    <a:pt x="238839" y="37862"/>
                  </a:lnTo>
                  <a:lnTo>
                    <a:pt x="238839" y="3572"/>
                  </a:lnTo>
                  <a:lnTo>
                    <a:pt x="3572" y="3572"/>
                  </a:lnTo>
                  <a:lnTo>
                    <a:pt x="3572" y="37862"/>
                  </a:ln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23" name="Freeform: Shape 22">
              <a:extLst>
                <a:ext uri="{FF2B5EF4-FFF2-40B4-BE49-F238E27FC236}">
                  <a16:creationId xmlns:a16="http://schemas.microsoft.com/office/drawing/2014/main" id="{F496FBD8-0D39-46F2-B44B-81BA7E49A129}"/>
                </a:ext>
              </a:extLst>
            </p:cNvPr>
            <p:cNvSpPr/>
            <p:nvPr/>
          </p:nvSpPr>
          <p:spPr>
            <a:xfrm>
              <a:off x="5646351" y="1843320"/>
              <a:ext cx="131553" cy="131955"/>
            </a:xfrm>
            <a:custGeom>
              <a:avLst/>
              <a:gdLst>
                <a:gd name="connsiteX0" fmla="*/ 33099 w 57150"/>
                <a:gd name="connsiteY0" fmla="*/ 62627 h 57150"/>
                <a:gd name="connsiteX1" fmla="*/ 3572 w 57150"/>
                <a:gd name="connsiteY1" fmla="*/ 33099 h 57150"/>
                <a:gd name="connsiteX2" fmla="*/ 33099 w 57150"/>
                <a:gd name="connsiteY2" fmla="*/ 3572 h 57150"/>
                <a:gd name="connsiteX3" fmla="*/ 62627 w 57150"/>
                <a:gd name="connsiteY3" fmla="*/ 33099 h 57150"/>
                <a:gd name="connsiteX4" fmla="*/ 33099 w 57150"/>
                <a:gd name="connsiteY4" fmla="*/ 62627 h 57150"/>
                <a:gd name="connsiteX5" fmla="*/ 33099 w 57150"/>
                <a:gd name="connsiteY5" fmla="*/ 4524 h 57150"/>
                <a:gd name="connsiteX6" fmla="*/ 4524 w 57150"/>
                <a:gd name="connsiteY6" fmla="*/ 33099 h 57150"/>
                <a:gd name="connsiteX7" fmla="*/ 33099 w 57150"/>
                <a:gd name="connsiteY7" fmla="*/ 61674 h 57150"/>
                <a:gd name="connsiteX8" fmla="*/ 61674 w 57150"/>
                <a:gd name="connsiteY8" fmla="*/ 33099 h 57150"/>
                <a:gd name="connsiteX9" fmla="*/ 33099 w 57150"/>
                <a:gd name="connsiteY9" fmla="*/ 45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33099" y="62627"/>
                  </a:moveTo>
                  <a:cubicBezTo>
                    <a:pt x="16907" y="62627"/>
                    <a:pt x="3572" y="49292"/>
                    <a:pt x="3572" y="33099"/>
                  </a:cubicBezTo>
                  <a:cubicBezTo>
                    <a:pt x="3572" y="16907"/>
                    <a:pt x="16907" y="3572"/>
                    <a:pt x="33099" y="3572"/>
                  </a:cubicBezTo>
                  <a:cubicBezTo>
                    <a:pt x="49292" y="3572"/>
                    <a:pt x="62627" y="16907"/>
                    <a:pt x="62627" y="33099"/>
                  </a:cubicBezTo>
                  <a:cubicBezTo>
                    <a:pt x="62627" y="49292"/>
                    <a:pt x="49292" y="62627"/>
                    <a:pt x="33099" y="62627"/>
                  </a:cubicBezTo>
                  <a:close/>
                  <a:moveTo>
                    <a:pt x="33099" y="4524"/>
                  </a:moveTo>
                  <a:cubicBezTo>
                    <a:pt x="16907" y="4524"/>
                    <a:pt x="4524" y="17859"/>
                    <a:pt x="4524" y="33099"/>
                  </a:cubicBezTo>
                  <a:cubicBezTo>
                    <a:pt x="4524" y="48339"/>
                    <a:pt x="17859" y="61674"/>
                    <a:pt x="33099" y="61674"/>
                  </a:cubicBezTo>
                  <a:cubicBezTo>
                    <a:pt x="48339" y="61674"/>
                    <a:pt x="61674" y="48339"/>
                    <a:pt x="61674" y="33099"/>
                  </a:cubicBezTo>
                  <a:cubicBezTo>
                    <a:pt x="61674" y="17859"/>
                    <a:pt x="49292" y="4524"/>
                    <a:pt x="33099" y="4524"/>
                  </a:cubicBez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24" name="Freeform: Shape 23">
              <a:extLst>
                <a:ext uri="{FF2B5EF4-FFF2-40B4-BE49-F238E27FC236}">
                  <a16:creationId xmlns:a16="http://schemas.microsoft.com/office/drawing/2014/main" id="{F21A75F5-6CB3-4004-A17C-BD22ADA9C911}"/>
                </a:ext>
              </a:extLst>
            </p:cNvPr>
            <p:cNvSpPr/>
            <p:nvPr/>
          </p:nvSpPr>
          <p:spPr>
            <a:xfrm>
              <a:off x="5839295" y="5502870"/>
              <a:ext cx="394658" cy="395865"/>
            </a:xfrm>
            <a:custGeom>
              <a:avLst/>
              <a:gdLst>
                <a:gd name="connsiteX0" fmla="*/ 88344 w 171450"/>
                <a:gd name="connsiteY0" fmla="*/ 173117 h 171450"/>
                <a:gd name="connsiteX1" fmla="*/ 3572 w 171450"/>
                <a:gd name="connsiteY1" fmla="*/ 88344 h 171450"/>
                <a:gd name="connsiteX2" fmla="*/ 88344 w 171450"/>
                <a:gd name="connsiteY2" fmla="*/ 3572 h 171450"/>
                <a:gd name="connsiteX3" fmla="*/ 173117 w 171450"/>
                <a:gd name="connsiteY3" fmla="*/ 88344 h 171450"/>
                <a:gd name="connsiteX4" fmla="*/ 88344 w 171450"/>
                <a:gd name="connsiteY4" fmla="*/ 173117 h 171450"/>
                <a:gd name="connsiteX5" fmla="*/ 88344 w 171450"/>
                <a:gd name="connsiteY5" fmla="*/ 3572 h 171450"/>
                <a:gd name="connsiteX6" fmla="*/ 4524 w 171450"/>
                <a:gd name="connsiteY6" fmla="*/ 87392 h 171450"/>
                <a:gd name="connsiteX7" fmla="*/ 88344 w 171450"/>
                <a:gd name="connsiteY7" fmla="*/ 171212 h 171450"/>
                <a:gd name="connsiteX8" fmla="*/ 172164 w 171450"/>
                <a:gd name="connsiteY8" fmla="*/ 87392 h 171450"/>
                <a:gd name="connsiteX9" fmla="*/ 88344 w 171450"/>
                <a:gd name="connsiteY9" fmla="*/ 357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8344" y="173117"/>
                  </a:moveTo>
                  <a:cubicBezTo>
                    <a:pt x="41672" y="173117"/>
                    <a:pt x="3572" y="135017"/>
                    <a:pt x="3572" y="88344"/>
                  </a:cubicBezTo>
                  <a:cubicBezTo>
                    <a:pt x="3572" y="41672"/>
                    <a:pt x="41672" y="3572"/>
                    <a:pt x="88344" y="3572"/>
                  </a:cubicBezTo>
                  <a:cubicBezTo>
                    <a:pt x="135017" y="3572"/>
                    <a:pt x="173117" y="41672"/>
                    <a:pt x="173117" y="88344"/>
                  </a:cubicBezTo>
                  <a:cubicBezTo>
                    <a:pt x="173117" y="135017"/>
                    <a:pt x="135017" y="173117"/>
                    <a:pt x="88344" y="173117"/>
                  </a:cubicBezTo>
                  <a:close/>
                  <a:moveTo>
                    <a:pt x="88344" y="3572"/>
                  </a:moveTo>
                  <a:cubicBezTo>
                    <a:pt x="41672" y="3572"/>
                    <a:pt x="4524" y="41672"/>
                    <a:pt x="4524" y="87392"/>
                  </a:cubicBezTo>
                  <a:cubicBezTo>
                    <a:pt x="4524" y="134064"/>
                    <a:pt x="42624" y="171212"/>
                    <a:pt x="88344" y="171212"/>
                  </a:cubicBezTo>
                  <a:cubicBezTo>
                    <a:pt x="134064" y="171212"/>
                    <a:pt x="172164" y="133112"/>
                    <a:pt x="172164" y="87392"/>
                  </a:cubicBezTo>
                  <a:cubicBezTo>
                    <a:pt x="172164" y="41672"/>
                    <a:pt x="134064" y="3572"/>
                    <a:pt x="88344" y="3572"/>
                  </a:cubicBez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25" name="Freeform: Shape 24">
              <a:extLst>
                <a:ext uri="{FF2B5EF4-FFF2-40B4-BE49-F238E27FC236}">
                  <a16:creationId xmlns:a16="http://schemas.microsoft.com/office/drawing/2014/main" id="{C5D0E4EB-235E-4B5D-810E-717DA2134AE0}"/>
                </a:ext>
              </a:extLst>
            </p:cNvPr>
            <p:cNvSpPr/>
            <p:nvPr/>
          </p:nvSpPr>
          <p:spPr>
            <a:xfrm>
              <a:off x="4883344" y="1750951"/>
              <a:ext cx="2302174" cy="4266543"/>
            </a:xfrm>
            <a:custGeom>
              <a:avLst/>
              <a:gdLst>
                <a:gd name="connsiteX0" fmla="*/ 899874 w 1000125"/>
                <a:gd name="connsiteY0" fmla="*/ 1850469 h 1847850"/>
                <a:gd name="connsiteX1" fmla="*/ 107394 w 1000125"/>
                <a:gd name="connsiteY1" fmla="*/ 1850469 h 1847850"/>
                <a:gd name="connsiteX2" fmla="*/ 3572 w 1000125"/>
                <a:gd name="connsiteY2" fmla="*/ 1746647 h 1847850"/>
                <a:gd name="connsiteX3" fmla="*/ 3572 w 1000125"/>
                <a:gd name="connsiteY3" fmla="*/ 107394 h 1847850"/>
                <a:gd name="connsiteX4" fmla="*/ 107394 w 1000125"/>
                <a:gd name="connsiteY4" fmla="*/ 3572 h 1847850"/>
                <a:gd name="connsiteX5" fmla="*/ 899874 w 1000125"/>
                <a:gd name="connsiteY5" fmla="*/ 3572 h 1847850"/>
                <a:gd name="connsiteX6" fmla="*/ 1003697 w 1000125"/>
                <a:gd name="connsiteY6" fmla="*/ 107394 h 1847850"/>
                <a:gd name="connsiteX7" fmla="*/ 1003697 w 1000125"/>
                <a:gd name="connsiteY7" fmla="*/ 1746647 h 1847850"/>
                <a:gd name="connsiteX8" fmla="*/ 899874 w 1000125"/>
                <a:gd name="connsiteY8" fmla="*/ 1850469 h 1847850"/>
                <a:gd name="connsiteX9" fmla="*/ 107394 w 1000125"/>
                <a:gd name="connsiteY9" fmla="*/ 3572 h 1847850"/>
                <a:gd name="connsiteX10" fmla="*/ 4524 w 1000125"/>
                <a:gd name="connsiteY10" fmla="*/ 106442 h 1847850"/>
                <a:gd name="connsiteX11" fmla="*/ 4524 w 1000125"/>
                <a:gd name="connsiteY11" fmla="*/ 1745694 h 1847850"/>
                <a:gd name="connsiteX12" fmla="*/ 107394 w 1000125"/>
                <a:gd name="connsiteY12" fmla="*/ 1848564 h 1847850"/>
                <a:gd name="connsiteX13" fmla="*/ 899874 w 1000125"/>
                <a:gd name="connsiteY13" fmla="*/ 1848564 h 1847850"/>
                <a:gd name="connsiteX14" fmla="*/ 1002744 w 1000125"/>
                <a:gd name="connsiteY14" fmla="*/ 1745694 h 1847850"/>
                <a:gd name="connsiteX15" fmla="*/ 1002744 w 1000125"/>
                <a:gd name="connsiteY15" fmla="*/ 107394 h 1847850"/>
                <a:gd name="connsiteX16" fmla="*/ 899874 w 1000125"/>
                <a:gd name="connsiteY16" fmla="*/ 4524 h 1847850"/>
                <a:gd name="connsiteX17" fmla="*/ 107394 w 1000125"/>
                <a:gd name="connsiteY17" fmla="*/ 4524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125" h="1847850">
                  <a:moveTo>
                    <a:pt x="899874" y="1850469"/>
                  </a:moveTo>
                  <a:lnTo>
                    <a:pt x="107394" y="1850469"/>
                  </a:lnTo>
                  <a:cubicBezTo>
                    <a:pt x="50244" y="1850469"/>
                    <a:pt x="3572" y="1803797"/>
                    <a:pt x="3572" y="1746647"/>
                  </a:cubicBezTo>
                  <a:lnTo>
                    <a:pt x="3572" y="107394"/>
                  </a:lnTo>
                  <a:cubicBezTo>
                    <a:pt x="3572" y="50244"/>
                    <a:pt x="50244" y="3572"/>
                    <a:pt x="107394" y="3572"/>
                  </a:cubicBezTo>
                  <a:lnTo>
                    <a:pt x="899874" y="3572"/>
                  </a:lnTo>
                  <a:cubicBezTo>
                    <a:pt x="957024" y="3572"/>
                    <a:pt x="1003697" y="50244"/>
                    <a:pt x="1003697" y="107394"/>
                  </a:cubicBezTo>
                  <a:lnTo>
                    <a:pt x="1003697" y="1746647"/>
                  </a:lnTo>
                  <a:cubicBezTo>
                    <a:pt x="1003697" y="1803797"/>
                    <a:pt x="957024" y="1850469"/>
                    <a:pt x="899874" y="1850469"/>
                  </a:cubicBezTo>
                  <a:close/>
                  <a:moveTo>
                    <a:pt x="107394" y="3572"/>
                  </a:moveTo>
                  <a:cubicBezTo>
                    <a:pt x="50244" y="3572"/>
                    <a:pt x="4524" y="50244"/>
                    <a:pt x="4524" y="106442"/>
                  </a:cubicBezTo>
                  <a:lnTo>
                    <a:pt x="4524" y="1745694"/>
                  </a:lnTo>
                  <a:cubicBezTo>
                    <a:pt x="4524" y="1802844"/>
                    <a:pt x="51197" y="1848564"/>
                    <a:pt x="107394" y="1848564"/>
                  </a:cubicBezTo>
                  <a:lnTo>
                    <a:pt x="899874" y="1848564"/>
                  </a:lnTo>
                  <a:cubicBezTo>
                    <a:pt x="957024" y="1848564"/>
                    <a:pt x="1002744" y="1801892"/>
                    <a:pt x="1002744" y="1745694"/>
                  </a:cubicBezTo>
                  <a:lnTo>
                    <a:pt x="1002744" y="107394"/>
                  </a:lnTo>
                  <a:cubicBezTo>
                    <a:pt x="1002744" y="50244"/>
                    <a:pt x="956072" y="4524"/>
                    <a:pt x="899874" y="4524"/>
                  </a:cubicBezTo>
                  <a:lnTo>
                    <a:pt x="107394" y="4524"/>
                  </a:lnTo>
                  <a:close/>
                </a:path>
              </a:pathLst>
            </a:custGeom>
            <a:noFill/>
            <a:ln w="9525" cap="flat">
              <a:solidFill>
                <a:srgbClr val="B7B3A6"/>
              </a:solidFill>
              <a:prstDash val="solid"/>
              <a:bevel/>
            </a:ln>
          </p:spPr>
          <p:txBody>
            <a:bodyPr rtlCol="0" anchor="ctr"/>
            <a:lstStyle/>
            <a:p>
              <a:endParaRPr lang="en-GB">
                <a:solidFill>
                  <a:prstClr val="black"/>
                </a:solidFill>
              </a:endParaRPr>
            </a:p>
          </p:txBody>
        </p:sp>
      </p:grpSp>
      <p:sp>
        <p:nvSpPr>
          <p:cNvPr id="29" name="Picture Placeholder 28">
            <a:extLst>
              <a:ext uri="{FF2B5EF4-FFF2-40B4-BE49-F238E27FC236}">
                <a16:creationId xmlns:a16="http://schemas.microsoft.com/office/drawing/2014/main" id="{9390AC17-0E19-498C-9577-7388F7F1FAFF}"/>
              </a:ext>
            </a:extLst>
          </p:cNvPr>
          <p:cNvSpPr>
            <a:spLocks noGrp="1"/>
          </p:cNvSpPr>
          <p:nvPr userDrawn="1">
            <p:ph type="pic" sz="quarter" idx="44" hasCustomPrompt="1"/>
          </p:nvPr>
        </p:nvSpPr>
        <p:spPr>
          <a:xfrm>
            <a:off x="1921035" y="2076440"/>
            <a:ext cx="2017143" cy="3342858"/>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sp>
        <p:nvSpPr>
          <p:cNvPr id="30" name="Picture Placeholder 29">
            <a:extLst>
              <a:ext uri="{FF2B5EF4-FFF2-40B4-BE49-F238E27FC236}">
                <a16:creationId xmlns:a16="http://schemas.microsoft.com/office/drawing/2014/main" id="{73A9A58A-8156-4688-BC5F-79C22A142177}"/>
              </a:ext>
            </a:extLst>
          </p:cNvPr>
          <p:cNvSpPr>
            <a:spLocks noGrp="1"/>
          </p:cNvSpPr>
          <p:nvPr userDrawn="1">
            <p:ph type="pic" sz="quarter" idx="45" hasCustomPrompt="1"/>
          </p:nvPr>
        </p:nvSpPr>
        <p:spPr>
          <a:xfrm>
            <a:off x="5205823" y="2076440"/>
            <a:ext cx="2017143" cy="3342858"/>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grpSp>
        <p:nvGrpSpPr>
          <p:cNvPr id="36" name="Group 35">
            <a:extLst>
              <a:ext uri="{FF2B5EF4-FFF2-40B4-BE49-F238E27FC236}">
                <a16:creationId xmlns:a16="http://schemas.microsoft.com/office/drawing/2014/main" id="{5100BA56-AD43-4672-9099-44956C4DE34A}"/>
              </a:ext>
            </a:extLst>
          </p:cNvPr>
          <p:cNvGrpSpPr/>
          <p:nvPr userDrawn="1"/>
        </p:nvGrpSpPr>
        <p:grpSpPr>
          <a:xfrm>
            <a:off x="-3733074" y="0"/>
            <a:ext cx="3675219" cy="3591084"/>
            <a:chOff x="838198" y="1150070"/>
            <a:chExt cx="3507559" cy="3427262"/>
          </a:xfrm>
        </p:grpSpPr>
        <p:sp>
          <p:nvSpPr>
            <p:cNvPr id="37" name="Rectangle 36">
              <a:extLst>
                <a:ext uri="{FF2B5EF4-FFF2-40B4-BE49-F238E27FC236}">
                  <a16:creationId xmlns:a16="http://schemas.microsoft.com/office/drawing/2014/main" id="{DC2B380F-07FA-40F4-B4E5-1D44FBF47600}"/>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8" name="TextBox 37">
              <a:extLst>
                <a:ext uri="{FF2B5EF4-FFF2-40B4-BE49-F238E27FC236}">
                  <a16:creationId xmlns:a16="http://schemas.microsoft.com/office/drawing/2014/main" id="{8326AD3B-BA24-41D5-B774-5E948537EC2F}"/>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39" name="Rectangle 38">
              <a:extLst>
                <a:ext uri="{FF2B5EF4-FFF2-40B4-BE49-F238E27FC236}">
                  <a16:creationId xmlns:a16="http://schemas.microsoft.com/office/drawing/2014/main" id="{553F528B-295B-4440-90D1-51455DB0A91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0" name="TextBox 39">
              <a:extLst>
                <a:ext uri="{FF2B5EF4-FFF2-40B4-BE49-F238E27FC236}">
                  <a16:creationId xmlns:a16="http://schemas.microsoft.com/office/drawing/2014/main" id="{5D4FD94F-72D4-4A65-9860-4741EC4E7186}"/>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41" name="TextBox 40">
              <a:extLst>
                <a:ext uri="{FF2B5EF4-FFF2-40B4-BE49-F238E27FC236}">
                  <a16:creationId xmlns:a16="http://schemas.microsoft.com/office/drawing/2014/main" id="{6DC9FE66-E0D1-4FE3-ABC4-D9248E7C946D}"/>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42" name="TextBox 41">
              <a:extLst>
                <a:ext uri="{FF2B5EF4-FFF2-40B4-BE49-F238E27FC236}">
                  <a16:creationId xmlns:a16="http://schemas.microsoft.com/office/drawing/2014/main" id="{1BCDF93B-C6C5-44E0-B528-FDB81DE11441}"/>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grpSp>
        <p:nvGrpSpPr>
          <p:cNvPr id="43" name="Group 42">
            <a:extLst>
              <a:ext uri="{FF2B5EF4-FFF2-40B4-BE49-F238E27FC236}">
                <a16:creationId xmlns:a16="http://schemas.microsoft.com/office/drawing/2014/main" id="{147F836E-C001-4405-8AAB-B603E7BADCE9}"/>
              </a:ext>
            </a:extLst>
          </p:cNvPr>
          <p:cNvGrpSpPr/>
          <p:nvPr userDrawn="1"/>
        </p:nvGrpSpPr>
        <p:grpSpPr>
          <a:xfrm>
            <a:off x="-5328699" y="3652434"/>
            <a:ext cx="5270844" cy="4685868"/>
            <a:chOff x="-5328699" y="3652434"/>
            <a:chExt cx="5270844" cy="4685868"/>
          </a:xfrm>
        </p:grpSpPr>
        <p:grpSp>
          <p:nvGrpSpPr>
            <p:cNvPr id="44" name="Group 43">
              <a:extLst>
                <a:ext uri="{FF2B5EF4-FFF2-40B4-BE49-F238E27FC236}">
                  <a16:creationId xmlns:a16="http://schemas.microsoft.com/office/drawing/2014/main" id="{BDD16FEE-0E9D-49AA-86AE-35A83C1BF2D5}"/>
                </a:ext>
              </a:extLst>
            </p:cNvPr>
            <p:cNvGrpSpPr/>
            <p:nvPr userDrawn="1"/>
          </p:nvGrpSpPr>
          <p:grpSpPr>
            <a:xfrm>
              <a:off x="-3733074" y="3652434"/>
              <a:ext cx="3675219" cy="4685868"/>
              <a:chOff x="838198" y="1150069"/>
              <a:chExt cx="3507559" cy="4472103"/>
            </a:xfrm>
          </p:grpSpPr>
          <p:sp>
            <p:nvSpPr>
              <p:cNvPr id="46" name="Rectangle 45">
                <a:extLst>
                  <a:ext uri="{FF2B5EF4-FFF2-40B4-BE49-F238E27FC236}">
                    <a16:creationId xmlns:a16="http://schemas.microsoft.com/office/drawing/2014/main" id="{66CCCD74-029E-4923-8B4D-167495B1C1E6}"/>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7" name="TextBox 46">
                <a:extLst>
                  <a:ext uri="{FF2B5EF4-FFF2-40B4-BE49-F238E27FC236}">
                    <a16:creationId xmlns:a16="http://schemas.microsoft.com/office/drawing/2014/main" id="{BC1992E6-480B-4753-8421-8913B37EFF56}"/>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48" name="Rectangle 47">
                <a:extLst>
                  <a:ext uri="{FF2B5EF4-FFF2-40B4-BE49-F238E27FC236}">
                    <a16:creationId xmlns:a16="http://schemas.microsoft.com/office/drawing/2014/main" id="{E63DB6A4-71FF-46F5-B6C1-414AD4F6BAE3}"/>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9" name="TextBox 48">
                <a:extLst>
                  <a:ext uri="{FF2B5EF4-FFF2-40B4-BE49-F238E27FC236}">
                    <a16:creationId xmlns:a16="http://schemas.microsoft.com/office/drawing/2014/main" id="{7D4B39CC-7A6C-490A-8843-F1C16602E764}"/>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50" name="TextBox 49">
                <a:extLst>
                  <a:ext uri="{FF2B5EF4-FFF2-40B4-BE49-F238E27FC236}">
                    <a16:creationId xmlns:a16="http://schemas.microsoft.com/office/drawing/2014/main" id="{4435C776-4A9A-4889-955E-6FD824D530E3}"/>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51" name="TextBox 50">
                <a:extLst>
                  <a:ext uri="{FF2B5EF4-FFF2-40B4-BE49-F238E27FC236}">
                    <a16:creationId xmlns:a16="http://schemas.microsoft.com/office/drawing/2014/main" id="{9C97A29E-39EC-46D9-ACE3-BBCF3C2924AA}"/>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52" name="TextBox 51">
                <a:extLst>
                  <a:ext uri="{FF2B5EF4-FFF2-40B4-BE49-F238E27FC236}">
                    <a16:creationId xmlns:a16="http://schemas.microsoft.com/office/drawing/2014/main" id="{9DDB634C-7EC2-4B4E-B578-09F4AFC2C5AB}"/>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53" name="TextBox 52">
                <a:extLst>
                  <a:ext uri="{FF2B5EF4-FFF2-40B4-BE49-F238E27FC236}">
                    <a16:creationId xmlns:a16="http://schemas.microsoft.com/office/drawing/2014/main" id="{EF8E8A81-D14D-4858-9CA9-4D08CD2B4CCF}"/>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45" name="Picture 44">
              <a:extLst>
                <a:ext uri="{FF2B5EF4-FFF2-40B4-BE49-F238E27FC236}">
                  <a16:creationId xmlns:a16="http://schemas.microsoft.com/office/drawing/2014/main" id="{ECC22B0A-A462-477F-A6A6-E9D93501F3B1}"/>
                </a:ext>
              </a:extLst>
            </p:cNvPr>
            <p:cNvPicPr>
              <a:picLocks noChangeAspect="1"/>
            </p:cNvPicPr>
            <p:nvPr userDrawn="1"/>
          </p:nvPicPr>
          <p:blipFill>
            <a:blip r:embed="rId2"/>
            <a:stretch>
              <a:fillRect/>
            </a:stretch>
          </p:blipFill>
          <p:spPr>
            <a:xfrm>
              <a:off x="-5328699" y="6299952"/>
              <a:ext cx="1524000" cy="2038350"/>
            </a:xfrm>
            <a:prstGeom prst="rect">
              <a:avLst/>
            </a:prstGeom>
          </p:spPr>
        </p:pic>
      </p:grpSp>
      <p:sp>
        <p:nvSpPr>
          <p:cNvPr id="54" name="Text Placeholder 2">
            <a:extLst>
              <a:ext uri="{FF2B5EF4-FFF2-40B4-BE49-F238E27FC236}">
                <a16:creationId xmlns:a16="http://schemas.microsoft.com/office/drawing/2014/main" id="{E9685184-91FE-4FBC-AB97-A49911F5EDD1}"/>
              </a:ext>
            </a:extLst>
          </p:cNvPr>
          <p:cNvSpPr>
            <a:spLocks noGrp="1"/>
          </p:cNvSpPr>
          <p:nvPr>
            <p:ph type="body" sz="quarter" idx="36"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211746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ign Mock-up w/ Tex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78E0D3E4-65B7-40FF-876E-DFDE444F66DE}"/>
              </a:ext>
            </a:extLst>
          </p:cNvPr>
          <p:cNvSpPr>
            <a:spLocks noGrp="1"/>
          </p:cNvSpPr>
          <p:nvPr>
            <p:ph type="body" sz="quarter" idx="42" hasCustomPrompt="1"/>
          </p:nvPr>
        </p:nvSpPr>
        <p:spPr>
          <a:xfrm>
            <a:off x="4893609" y="2590801"/>
            <a:ext cx="6096000" cy="6096000"/>
          </a:xfrm>
          <a:prstGeom prst="ellipse">
            <a:avLst/>
          </a:prstGeom>
          <a:solidFill>
            <a:srgbClr val="DDA227">
              <a:alpha val="10000"/>
            </a:srgbClr>
          </a:solidFill>
        </p:spPr>
        <p:txBody>
          <a:bodyPr/>
          <a:lstStyle>
            <a:lvl1pPr>
              <a:defRPr/>
            </a:lvl1pPr>
          </a:lstStyle>
          <a:p>
            <a:pPr lvl="0"/>
            <a:r>
              <a:rPr lang="en-US" dirty="0"/>
              <a:t> </a:t>
            </a:r>
            <a:endParaRPr lang="en-GB" dirty="0"/>
          </a:p>
        </p:txBody>
      </p:sp>
      <p:sp>
        <p:nvSpPr>
          <p:cNvPr id="9" name="Text Placeholder 15">
            <a:extLst>
              <a:ext uri="{FF2B5EF4-FFF2-40B4-BE49-F238E27FC236}">
                <a16:creationId xmlns:a16="http://schemas.microsoft.com/office/drawing/2014/main" id="{8A57CD10-FAB5-48BD-8995-90454C9F72AA}"/>
              </a:ext>
            </a:extLst>
          </p:cNvPr>
          <p:cNvSpPr>
            <a:spLocks noGrp="1"/>
          </p:cNvSpPr>
          <p:nvPr>
            <p:ph type="body" sz="quarter" idx="16" hasCustomPrompt="1"/>
          </p:nvPr>
        </p:nvSpPr>
        <p:spPr>
          <a:xfrm>
            <a:off x="-3109436" y="-2606129"/>
            <a:ext cx="6691740" cy="6691740"/>
          </a:xfrm>
          <a:prstGeom prst="ellipse">
            <a:avLst/>
          </a:prstGeom>
          <a:solidFill>
            <a:srgbClr val="DDA227">
              <a:alpha val="10000"/>
            </a:srgb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D56A5F95-AC8C-46C1-BB4D-81D7ADAD534C}"/>
              </a:ext>
            </a:extLst>
          </p:cNvPr>
          <p:cNvSpPr>
            <a:spLocks noGrp="1"/>
          </p:cNvSpPr>
          <p:nvPr>
            <p:ph type="title" hasCustomPrompt="1"/>
          </p:nvPr>
        </p:nvSpPr>
        <p:spPr>
          <a:xfrm>
            <a:off x="399716" y="443669"/>
            <a:ext cx="5444624" cy="524072"/>
          </a:xfrm>
        </p:spPr>
        <p:txBody>
          <a:bodyPr/>
          <a:lstStyle>
            <a:lvl1pPr>
              <a:defRPr>
                <a:solidFill>
                  <a:schemeClr val="accent2"/>
                </a:solidFill>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AC87745A-663C-4569-869E-334D40CE53C3}"/>
              </a:ext>
            </a:extLst>
          </p:cNvPr>
          <p:cNvSpPr>
            <a:spLocks noGrp="1"/>
          </p:cNvSpPr>
          <p:nvPr>
            <p:ph type="dt" sz="half" idx="10"/>
          </p:nvPr>
        </p:nvSpPr>
        <p:spPr/>
        <p:txBody>
          <a:bodyPr/>
          <a:lstStyle/>
          <a:p>
            <a:endParaRPr lang="en-GB" dirty="0">
              <a:solidFill>
                <a:srgbClr val="4C5B52"/>
              </a:solidFill>
            </a:endParaRPr>
          </a:p>
        </p:txBody>
      </p:sp>
      <p:sp>
        <p:nvSpPr>
          <p:cNvPr id="4" name="Footer Placeholder 3">
            <a:extLst>
              <a:ext uri="{FF2B5EF4-FFF2-40B4-BE49-F238E27FC236}">
                <a16:creationId xmlns:a16="http://schemas.microsoft.com/office/drawing/2014/main" id="{34881972-D2E8-4360-B8FC-AEF55E49CB47}"/>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2126BB8F-7719-46C7-8F04-26217F723377}"/>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dirty="0">
              <a:solidFill>
                <a:srgbClr val="4C5B52"/>
              </a:solidFill>
            </a:endParaRPr>
          </a:p>
        </p:txBody>
      </p:sp>
      <p:sp>
        <p:nvSpPr>
          <p:cNvPr id="11" name="Text Placeholder 13">
            <a:extLst>
              <a:ext uri="{FF2B5EF4-FFF2-40B4-BE49-F238E27FC236}">
                <a16:creationId xmlns:a16="http://schemas.microsoft.com/office/drawing/2014/main" id="{D616EFD1-45B7-482D-BF82-F3D86CFD097B}"/>
              </a:ext>
            </a:extLst>
          </p:cNvPr>
          <p:cNvSpPr>
            <a:spLocks noGrp="1"/>
          </p:cNvSpPr>
          <p:nvPr>
            <p:ph type="body" sz="quarter" idx="41" hasCustomPrompt="1"/>
          </p:nvPr>
        </p:nvSpPr>
        <p:spPr>
          <a:xfrm>
            <a:off x="399716" y="1682749"/>
            <a:ext cx="6046804" cy="991871"/>
          </a:xfrm>
        </p:spPr>
        <p:txBody>
          <a:bodyPr/>
          <a:lstStyle>
            <a:lvl1pPr>
              <a:defRPr/>
            </a:lvl1pPr>
          </a:lstStyle>
          <a:p>
            <a:pPr lvl="0"/>
            <a:r>
              <a:rPr lang="en-US" dirty="0"/>
              <a:t>Enter text here </a:t>
            </a:r>
            <a:endParaRPr lang="en-GB" dirty="0"/>
          </a:p>
        </p:txBody>
      </p:sp>
      <p:sp>
        <p:nvSpPr>
          <p:cNvPr id="16" name="Text Placeholder 15">
            <a:extLst>
              <a:ext uri="{FF2B5EF4-FFF2-40B4-BE49-F238E27FC236}">
                <a16:creationId xmlns:a16="http://schemas.microsoft.com/office/drawing/2014/main" id="{6955FD18-6C24-475C-A41C-6016AAA9951B}"/>
              </a:ext>
            </a:extLst>
          </p:cNvPr>
          <p:cNvSpPr>
            <a:spLocks noGrp="1"/>
          </p:cNvSpPr>
          <p:nvPr>
            <p:ph type="body" sz="quarter" idx="44" hasCustomPrompt="1"/>
          </p:nvPr>
        </p:nvSpPr>
        <p:spPr>
          <a:xfrm>
            <a:off x="399716" y="2884180"/>
            <a:ext cx="4080844" cy="3097520"/>
          </a:xfrm>
        </p:spPr>
        <p:txBody>
          <a:bodyPr/>
          <a:lstStyle>
            <a:lvl1pPr>
              <a:defRPr/>
            </a:lvl1pPr>
          </a:lstStyle>
          <a:p>
            <a:pPr lvl="0"/>
            <a:r>
              <a:rPr lang="en-US" dirty="0"/>
              <a:t>Enter text here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35">
            <a:extLst>
              <a:ext uri="{FF2B5EF4-FFF2-40B4-BE49-F238E27FC236}">
                <a16:creationId xmlns:a16="http://schemas.microsoft.com/office/drawing/2014/main" id="{7AA83B89-C3C2-4AA4-82E2-C8CE7F725FF1}"/>
              </a:ext>
            </a:extLst>
          </p:cNvPr>
          <p:cNvSpPr>
            <a:spLocks noGrp="1"/>
          </p:cNvSpPr>
          <p:nvPr>
            <p:ph type="pic" sz="quarter" idx="40" hasCustomPrompt="1"/>
          </p:nvPr>
        </p:nvSpPr>
        <p:spPr>
          <a:xfrm>
            <a:off x="7557680" y="342899"/>
            <a:ext cx="1109295" cy="1109291"/>
          </a:xfrm>
          <a:prstGeom prst="ellipse">
            <a:avLst/>
          </a:prstGeom>
          <a:noFill/>
        </p:spPr>
        <p:txBody>
          <a:bodyPr anchor="ctr"/>
          <a:lstStyle>
            <a:lvl1pPr algn="ctr">
              <a:defRPr/>
            </a:lvl1pPr>
          </a:lstStyle>
          <a:p>
            <a:r>
              <a:rPr lang="en-GB" dirty="0"/>
              <a:t>Icon</a:t>
            </a:r>
          </a:p>
          <a:p>
            <a:endParaRPr lang="en-GB" dirty="0"/>
          </a:p>
        </p:txBody>
      </p:sp>
      <p:sp>
        <p:nvSpPr>
          <p:cNvPr id="21" name="Text Placeholder 20">
            <a:extLst>
              <a:ext uri="{FF2B5EF4-FFF2-40B4-BE49-F238E27FC236}">
                <a16:creationId xmlns:a16="http://schemas.microsoft.com/office/drawing/2014/main" id="{D2458BA0-22CA-4B32-8694-D58F8E91CFBF}"/>
              </a:ext>
            </a:extLst>
          </p:cNvPr>
          <p:cNvSpPr>
            <a:spLocks noGrp="1"/>
          </p:cNvSpPr>
          <p:nvPr>
            <p:ph type="body" sz="quarter" idx="47" hasCustomPrompt="1"/>
          </p:nvPr>
        </p:nvSpPr>
        <p:spPr>
          <a:xfrm>
            <a:off x="6450433" y="2785111"/>
            <a:ext cx="490728" cy="3583716"/>
          </a:xfrm>
          <a:ln>
            <a:solidFill>
              <a:srgbClr val="B7B3A6"/>
            </a:solidFill>
          </a:ln>
        </p:spPr>
        <p:txBody>
          <a:bodyPr/>
          <a:lstStyle>
            <a:lvl1pPr>
              <a:defRPr/>
            </a:lvl1pPr>
          </a:lstStyle>
          <a:p>
            <a:pPr lvl="0"/>
            <a:r>
              <a:rPr lang="en-US" dirty="0"/>
              <a:t> </a:t>
            </a:r>
            <a:endParaRPr lang="en-GB" dirty="0"/>
          </a:p>
        </p:txBody>
      </p:sp>
      <p:sp>
        <p:nvSpPr>
          <p:cNvPr id="18" name="Picture Placeholder 17">
            <a:extLst>
              <a:ext uri="{FF2B5EF4-FFF2-40B4-BE49-F238E27FC236}">
                <a16:creationId xmlns:a16="http://schemas.microsoft.com/office/drawing/2014/main" id="{D4031D7A-E761-4C83-A5AA-2716556118A1}"/>
              </a:ext>
            </a:extLst>
          </p:cNvPr>
          <p:cNvSpPr>
            <a:spLocks noGrp="1"/>
          </p:cNvSpPr>
          <p:nvPr>
            <p:ph type="pic" sz="quarter" idx="45" hasCustomPrompt="1"/>
          </p:nvPr>
        </p:nvSpPr>
        <p:spPr>
          <a:xfrm>
            <a:off x="4754880" y="2964181"/>
            <a:ext cx="3881835" cy="1360170"/>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sp>
        <p:nvSpPr>
          <p:cNvPr id="19" name="Picture Placeholder 18">
            <a:extLst>
              <a:ext uri="{FF2B5EF4-FFF2-40B4-BE49-F238E27FC236}">
                <a16:creationId xmlns:a16="http://schemas.microsoft.com/office/drawing/2014/main" id="{CE28A33B-B86D-4B85-B85D-0643DBE4AF14}"/>
              </a:ext>
            </a:extLst>
          </p:cNvPr>
          <p:cNvSpPr>
            <a:spLocks noGrp="1"/>
          </p:cNvSpPr>
          <p:nvPr>
            <p:ph type="pic" sz="quarter" idx="46" hasCustomPrompt="1"/>
          </p:nvPr>
        </p:nvSpPr>
        <p:spPr>
          <a:xfrm>
            <a:off x="4754880" y="4613912"/>
            <a:ext cx="3881835" cy="1360170"/>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grpSp>
        <p:nvGrpSpPr>
          <p:cNvPr id="24" name="Group 23">
            <a:extLst>
              <a:ext uri="{FF2B5EF4-FFF2-40B4-BE49-F238E27FC236}">
                <a16:creationId xmlns:a16="http://schemas.microsoft.com/office/drawing/2014/main" id="{480DA149-426F-40CD-B8D1-BB487BF044E5}"/>
              </a:ext>
            </a:extLst>
          </p:cNvPr>
          <p:cNvGrpSpPr/>
          <p:nvPr userDrawn="1"/>
        </p:nvGrpSpPr>
        <p:grpSpPr>
          <a:xfrm>
            <a:off x="-3733074" y="0"/>
            <a:ext cx="3675219" cy="3591084"/>
            <a:chOff x="838198" y="1150070"/>
            <a:chExt cx="3507559" cy="3427262"/>
          </a:xfrm>
        </p:grpSpPr>
        <p:sp>
          <p:nvSpPr>
            <p:cNvPr id="25" name="Rectangle 24">
              <a:extLst>
                <a:ext uri="{FF2B5EF4-FFF2-40B4-BE49-F238E27FC236}">
                  <a16:creationId xmlns:a16="http://schemas.microsoft.com/office/drawing/2014/main" id="{D43A6C71-92B7-4FFD-BF71-00384F715F1D}"/>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6" name="TextBox 25">
              <a:extLst>
                <a:ext uri="{FF2B5EF4-FFF2-40B4-BE49-F238E27FC236}">
                  <a16:creationId xmlns:a16="http://schemas.microsoft.com/office/drawing/2014/main" id="{A67811A9-A3EC-445C-B490-24725745AE1B}"/>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7" name="Rectangle 26">
              <a:extLst>
                <a:ext uri="{FF2B5EF4-FFF2-40B4-BE49-F238E27FC236}">
                  <a16:creationId xmlns:a16="http://schemas.microsoft.com/office/drawing/2014/main" id="{A7A5F024-D480-47E8-B86E-2FA7BE7E1CFF}"/>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8" name="TextBox 27">
              <a:extLst>
                <a:ext uri="{FF2B5EF4-FFF2-40B4-BE49-F238E27FC236}">
                  <a16:creationId xmlns:a16="http://schemas.microsoft.com/office/drawing/2014/main" id="{9240EDC6-A984-4631-A2D1-4A8B8C7ACF0B}"/>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9" name="TextBox 28">
              <a:extLst>
                <a:ext uri="{FF2B5EF4-FFF2-40B4-BE49-F238E27FC236}">
                  <a16:creationId xmlns:a16="http://schemas.microsoft.com/office/drawing/2014/main" id="{C638BA17-4C58-486C-9B39-BBE8E0027F1A}"/>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0" name="TextBox 29">
              <a:extLst>
                <a:ext uri="{FF2B5EF4-FFF2-40B4-BE49-F238E27FC236}">
                  <a16:creationId xmlns:a16="http://schemas.microsoft.com/office/drawing/2014/main" id="{84CF7173-4FCF-4496-8E8B-B3F644625BBB}"/>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grpSp>
        <p:nvGrpSpPr>
          <p:cNvPr id="31" name="Group 30">
            <a:extLst>
              <a:ext uri="{FF2B5EF4-FFF2-40B4-BE49-F238E27FC236}">
                <a16:creationId xmlns:a16="http://schemas.microsoft.com/office/drawing/2014/main" id="{AF31F936-EFF9-4625-8EC4-E44AD1E4952A}"/>
              </a:ext>
            </a:extLst>
          </p:cNvPr>
          <p:cNvGrpSpPr/>
          <p:nvPr userDrawn="1"/>
        </p:nvGrpSpPr>
        <p:grpSpPr>
          <a:xfrm>
            <a:off x="-5328699" y="3652434"/>
            <a:ext cx="5270844" cy="4685868"/>
            <a:chOff x="-5328699" y="3652434"/>
            <a:chExt cx="5270844" cy="4685868"/>
          </a:xfrm>
        </p:grpSpPr>
        <p:grpSp>
          <p:nvGrpSpPr>
            <p:cNvPr id="32" name="Group 31">
              <a:extLst>
                <a:ext uri="{FF2B5EF4-FFF2-40B4-BE49-F238E27FC236}">
                  <a16:creationId xmlns:a16="http://schemas.microsoft.com/office/drawing/2014/main" id="{B6456A36-583B-40EC-A444-877F6D2DEE68}"/>
                </a:ext>
              </a:extLst>
            </p:cNvPr>
            <p:cNvGrpSpPr/>
            <p:nvPr userDrawn="1"/>
          </p:nvGrpSpPr>
          <p:grpSpPr>
            <a:xfrm>
              <a:off x="-3733074" y="3652434"/>
              <a:ext cx="3675219" cy="4685868"/>
              <a:chOff x="838198" y="1150069"/>
              <a:chExt cx="3507559" cy="4472103"/>
            </a:xfrm>
          </p:grpSpPr>
          <p:sp>
            <p:nvSpPr>
              <p:cNvPr id="34" name="Rectangle 33">
                <a:extLst>
                  <a:ext uri="{FF2B5EF4-FFF2-40B4-BE49-F238E27FC236}">
                    <a16:creationId xmlns:a16="http://schemas.microsoft.com/office/drawing/2014/main" id="{1A009D6A-ED46-43BB-90D3-A74F048B5408}"/>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5" name="TextBox 34">
                <a:extLst>
                  <a:ext uri="{FF2B5EF4-FFF2-40B4-BE49-F238E27FC236}">
                    <a16:creationId xmlns:a16="http://schemas.microsoft.com/office/drawing/2014/main" id="{6904217C-E0E6-405B-A5C2-60ECDD432F0F}"/>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36" name="Rectangle 35">
                <a:extLst>
                  <a:ext uri="{FF2B5EF4-FFF2-40B4-BE49-F238E27FC236}">
                    <a16:creationId xmlns:a16="http://schemas.microsoft.com/office/drawing/2014/main" id="{E6905A2B-02F6-4E99-AFD6-F80866AD186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7" name="TextBox 36">
                <a:extLst>
                  <a:ext uri="{FF2B5EF4-FFF2-40B4-BE49-F238E27FC236}">
                    <a16:creationId xmlns:a16="http://schemas.microsoft.com/office/drawing/2014/main" id="{4BE8103B-83DA-4109-A872-E16345803185}"/>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8" name="TextBox 37">
                <a:extLst>
                  <a:ext uri="{FF2B5EF4-FFF2-40B4-BE49-F238E27FC236}">
                    <a16:creationId xmlns:a16="http://schemas.microsoft.com/office/drawing/2014/main" id="{0BB0FF35-0058-4CE7-BADD-14A90C28E493}"/>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9" name="TextBox 38">
                <a:extLst>
                  <a:ext uri="{FF2B5EF4-FFF2-40B4-BE49-F238E27FC236}">
                    <a16:creationId xmlns:a16="http://schemas.microsoft.com/office/drawing/2014/main" id="{50A296B0-76C5-4CF6-9BAA-2D5EAD1FACE1}"/>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40" name="TextBox 39">
                <a:extLst>
                  <a:ext uri="{FF2B5EF4-FFF2-40B4-BE49-F238E27FC236}">
                    <a16:creationId xmlns:a16="http://schemas.microsoft.com/office/drawing/2014/main" id="{7850724A-AB15-4D2B-9720-D650D72A1DCA}"/>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41" name="TextBox 40">
                <a:extLst>
                  <a:ext uri="{FF2B5EF4-FFF2-40B4-BE49-F238E27FC236}">
                    <a16:creationId xmlns:a16="http://schemas.microsoft.com/office/drawing/2014/main" id="{F60059EA-534B-4C4D-99C4-4B1D4E5E2351}"/>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33" name="Picture 32">
              <a:extLst>
                <a:ext uri="{FF2B5EF4-FFF2-40B4-BE49-F238E27FC236}">
                  <a16:creationId xmlns:a16="http://schemas.microsoft.com/office/drawing/2014/main" id="{4118A5EA-4219-443D-BD4D-66B77292D636}"/>
                </a:ext>
              </a:extLst>
            </p:cNvPr>
            <p:cNvPicPr>
              <a:picLocks noChangeAspect="1"/>
            </p:cNvPicPr>
            <p:nvPr userDrawn="1"/>
          </p:nvPicPr>
          <p:blipFill>
            <a:blip r:embed="rId2"/>
            <a:stretch>
              <a:fillRect/>
            </a:stretch>
          </p:blipFill>
          <p:spPr>
            <a:xfrm>
              <a:off x="-5328699" y="6299952"/>
              <a:ext cx="1524000" cy="2038350"/>
            </a:xfrm>
            <a:prstGeom prst="rect">
              <a:avLst/>
            </a:prstGeom>
          </p:spPr>
        </p:pic>
      </p:grpSp>
      <p:sp>
        <p:nvSpPr>
          <p:cNvPr id="42" name="Text Placeholder 2">
            <a:extLst>
              <a:ext uri="{FF2B5EF4-FFF2-40B4-BE49-F238E27FC236}">
                <a16:creationId xmlns:a16="http://schemas.microsoft.com/office/drawing/2014/main" id="{C841A739-DC50-48EE-A780-978E7CC119EB}"/>
              </a:ext>
            </a:extLst>
          </p:cNvPr>
          <p:cNvSpPr>
            <a:spLocks noGrp="1"/>
          </p:cNvSpPr>
          <p:nvPr>
            <p:ph type="body" sz="quarter" idx="36"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950880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66C94DC0-393B-4C55-A992-B4497E05D542}"/>
              </a:ext>
            </a:extLst>
          </p:cNvPr>
          <p:cNvSpPr>
            <a:spLocks noGrp="1"/>
          </p:cNvSpPr>
          <p:nvPr>
            <p:ph type="body" sz="quarter" idx="42" hasCustomPrompt="1"/>
          </p:nvPr>
        </p:nvSpPr>
        <p:spPr>
          <a:xfrm>
            <a:off x="4893609" y="2590801"/>
            <a:ext cx="6096000" cy="6096000"/>
          </a:xfrm>
          <a:prstGeom prst="ellipse">
            <a:avLst/>
          </a:prstGeom>
          <a:solidFill>
            <a:srgbClr val="DDA227">
              <a:alpha val="10000"/>
            </a:srgbClr>
          </a:solidFill>
        </p:spPr>
        <p:txBody>
          <a:bodyPr/>
          <a:lstStyle>
            <a:lvl1pPr>
              <a:defRPr/>
            </a:lvl1pPr>
          </a:lstStyle>
          <a:p>
            <a:pPr lvl="0"/>
            <a:r>
              <a:rPr lang="en-US" dirty="0"/>
              <a:t> </a:t>
            </a:r>
            <a:endParaRPr lang="en-GB" dirty="0"/>
          </a:p>
        </p:txBody>
      </p:sp>
      <p:sp>
        <p:nvSpPr>
          <p:cNvPr id="15" name="Text Placeholder 15">
            <a:extLst>
              <a:ext uri="{FF2B5EF4-FFF2-40B4-BE49-F238E27FC236}">
                <a16:creationId xmlns:a16="http://schemas.microsoft.com/office/drawing/2014/main" id="{85E10AF8-83E0-42BE-923F-564AD0710952}"/>
              </a:ext>
            </a:extLst>
          </p:cNvPr>
          <p:cNvSpPr>
            <a:spLocks noGrp="1"/>
          </p:cNvSpPr>
          <p:nvPr>
            <p:ph type="body" sz="quarter" idx="16" hasCustomPrompt="1"/>
          </p:nvPr>
        </p:nvSpPr>
        <p:spPr>
          <a:xfrm>
            <a:off x="-3109436" y="-2606129"/>
            <a:ext cx="6691740" cy="6691740"/>
          </a:xfrm>
          <a:prstGeom prst="ellipse">
            <a:avLst/>
          </a:prstGeom>
          <a:solidFill>
            <a:srgbClr val="DDA227">
              <a:alpha val="10000"/>
            </a:srgb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534B7135-0952-43BF-8520-32B24451D3E8}"/>
              </a:ext>
            </a:extLst>
          </p:cNvPr>
          <p:cNvSpPr>
            <a:spLocks noGrp="1"/>
          </p:cNvSpPr>
          <p:nvPr>
            <p:ph type="title" hasCustomPrompt="1"/>
          </p:nvPr>
        </p:nvSpPr>
        <p:spPr>
          <a:xfrm>
            <a:off x="399716" y="443669"/>
            <a:ext cx="5444624" cy="524072"/>
          </a:xfrm>
        </p:spPr>
        <p:txBody>
          <a:bodyPr/>
          <a:lstStyle>
            <a:lvl1pPr>
              <a:defRPr>
                <a:solidFill>
                  <a:schemeClr val="accent2"/>
                </a:solidFill>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222F8DCF-0C09-44CB-9614-D7D6EEEE71A5}"/>
              </a:ext>
            </a:extLst>
          </p:cNvPr>
          <p:cNvSpPr>
            <a:spLocks noGrp="1"/>
          </p:cNvSpPr>
          <p:nvPr>
            <p:ph type="dt" sz="half" idx="10"/>
          </p:nvPr>
        </p:nvSpPr>
        <p:spPr/>
        <p:txBody>
          <a:bodyPr/>
          <a:lstStyle/>
          <a:p>
            <a:endParaRPr lang="en-GB" dirty="0">
              <a:solidFill>
                <a:srgbClr val="4C5B52"/>
              </a:solidFill>
            </a:endParaRPr>
          </a:p>
        </p:txBody>
      </p:sp>
      <p:sp>
        <p:nvSpPr>
          <p:cNvPr id="4" name="Footer Placeholder 3">
            <a:extLst>
              <a:ext uri="{FF2B5EF4-FFF2-40B4-BE49-F238E27FC236}">
                <a16:creationId xmlns:a16="http://schemas.microsoft.com/office/drawing/2014/main" id="{D549A845-504A-48F1-B76F-336EF43B5ED2}"/>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FC665413-96E1-49E0-9086-CF5049477582}"/>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dirty="0">
              <a:solidFill>
                <a:srgbClr val="4C5B52"/>
              </a:solidFill>
            </a:endParaRPr>
          </a:p>
        </p:txBody>
      </p:sp>
      <p:sp>
        <p:nvSpPr>
          <p:cNvPr id="12" name="Picture Placeholder 35">
            <a:extLst>
              <a:ext uri="{FF2B5EF4-FFF2-40B4-BE49-F238E27FC236}">
                <a16:creationId xmlns:a16="http://schemas.microsoft.com/office/drawing/2014/main" id="{D9DF9A45-D461-499B-BE6D-362510756CDD}"/>
              </a:ext>
            </a:extLst>
          </p:cNvPr>
          <p:cNvSpPr>
            <a:spLocks noGrp="1"/>
          </p:cNvSpPr>
          <p:nvPr>
            <p:ph type="pic" sz="quarter" idx="40" hasCustomPrompt="1"/>
          </p:nvPr>
        </p:nvSpPr>
        <p:spPr>
          <a:xfrm>
            <a:off x="7557680" y="342899"/>
            <a:ext cx="1109295" cy="1109291"/>
          </a:xfrm>
          <a:prstGeom prst="ellipse">
            <a:avLst/>
          </a:prstGeom>
          <a:noFill/>
        </p:spPr>
        <p:txBody>
          <a:bodyPr anchor="ctr"/>
          <a:lstStyle>
            <a:lvl1pPr algn="ctr">
              <a:defRPr/>
            </a:lvl1pPr>
          </a:lstStyle>
          <a:p>
            <a:r>
              <a:rPr lang="en-GB" dirty="0"/>
              <a:t>Icon</a:t>
            </a:r>
          </a:p>
          <a:p>
            <a:endParaRPr lang="en-GB" dirty="0"/>
          </a:p>
        </p:txBody>
      </p:sp>
      <p:sp>
        <p:nvSpPr>
          <p:cNvPr id="14" name="Text Placeholder 13">
            <a:extLst>
              <a:ext uri="{FF2B5EF4-FFF2-40B4-BE49-F238E27FC236}">
                <a16:creationId xmlns:a16="http://schemas.microsoft.com/office/drawing/2014/main" id="{C4A1E6DC-1EE0-4E97-BE47-488E69E9D007}"/>
              </a:ext>
            </a:extLst>
          </p:cNvPr>
          <p:cNvSpPr>
            <a:spLocks noGrp="1"/>
          </p:cNvSpPr>
          <p:nvPr>
            <p:ph type="body" sz="quarter" idx="41" hasCustomPrompt="1"/>
          </p:nvPr>
        </p:nvSpPr>
        <p:spPr>
          <a:xfrm>
            <a:off x="399716" y="1682749"/>
            <a:ext cx="5444624" cy="524072"/>
          </a:xfrm>
        </p:spPr>
        <p:txBody>
          <a:bodyPr/>
          <a:lstStyle>
            <a:lvl1pPr>
              <a:defRPr/>
            </a:lvl1pPr>
          </a:lstStyle>
          <a:p>
            <a:pPr lvl="0"/>
            <a:r>
              <a:rPr lang="en-US" dirty="0"/>
              <a:t>Enter text here </a:t>
            </a:r>
            <a:endParaRPr lang="en-GB" dirty="0"/>
          </a:p>
        </p:txBody>
      </p:sp>
      <p:sp>
        <p:nvSpPr>
          <p:cNvPr id="21" name="Picture Placeholder 20">
            <a:extLst>
              <a:ext uri="{FF2B5EF4-FFF2-40B4-BE49-F238E27FC236}">
                <a16:creationId xmlns:a16="http://schemas.microsoft.com/office/drawing/2014/main" id="{CD6DD2D9-D7C5-4FC2-996E-69281DDE3807}"/>
              </a:ext>
            </a:extLst>
          </p:cNvPr>
          <p:cNvSpPr>
            <a:spLocks noGrp="1"/>
          </p:cNvSpPr>
          <p:nvPr>
            <p:ph type="pic" sz="quarter" idx="43" hasCustomPrompt="1"/>
          </p:nvPr>
        </p:nvSpPr>
        <p:spPr>
          <a:xfrm>
            <a:off x="507285" y="2382252"/>
            <a:ext cx="2544680" cy="3705727"/>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sp>
        <p:nvSpPr>
          <p:cNvPr id="22" name="Picture Placeholder 21">
            <a:extLst>
              <a:ext uri="{FF2B5EF4-FFF2-40B4-BE49-F238E27FC236}">
                <a16:creationId xmlns:a16="http://schemas.microsoft.com/office/drawing/2014/main" id="{93953CFD-E720-4A69-B5CE-A0A26129227B}"/>
              </a:ext>
            </a:extLst>
          </p:cNvPr>
          <p:cNvSpPr>
            <a:spLocks noGrp="1"/>
          </p:cNvSpPr>
          <p:nvPr>
            <p:ph type="pic" sz="quarter" idx="44" hasCustomPrompt="1"/>
          </p:nvPr>
        </p:nvSpPr>
        <p:spPr>
          <a:xfrm>
            <a:off x="3299660" y="2382252"/>
            <a:ext cx="2544680" cy="3705727"/>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sp>
        <p:nvSpPr>
          <p:cNvPr id="23" name="Picture Placeholder 22">
            <a:extLst>
              <a:ext uri="{FF2B5EF4-FFF2-40B4-BE49-F238E27FC236}">
                <a16:creationId xmlns:a16="http://schemas.microsoft.com/office/drawing/2014/main" id="{E5837B0C-6442-49C4-881F-5102E1DC8B97}"/>
              </a:ext>
            </a:extLst>
          </p:cNvPr>
          <p:cNvSpPr>
            <a:spLocks noGrp="1"/>
          </p:cNvSpPr>
          <p:nvPr>
            <p:ph type="pic" sz="quarter" idx="45" hasCustomPrompt="1"/>
          </p:nvPr>
        </p:nvSpPr>
        <p:spPr>
          <a:xfrm>
            <a:off x="6092035" y="2382252"/>
            <a:ext cx="2544680" cy="3705727"/>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grpSp>
        <p:nvGrpSpPr>
          <p:cNvPr id="27" name="Group 26">
            <a:extLst>
              <a:ext uri="{FF2B5EF4-FFF2-40B4-BE49-F238E27FC236}">
                <a16:creationId xmlns:a16="http://schemas.microsoft.com/office/drawing/2014/main" id="{F50C60ED-383D-468B-B881-7DE59C9C1333}"/>
              </a:ext>
            </a:extLst>
          </p:cNvPr>
          <p:cNvGrpSpPr/>
          <p:nvPr userDrawn="1"/>
        </p:nvGrpSpPr>
        <p:grpSpPr>
          <a:xfrm>
            <a:off x="-3733074" y="0"/>
            <a:ext cx="3675219" cy="3591084"/>
            <a:chOff x="838198" y="1150070"/>
            <a:chExt cx="3507559" cy="3427262"/>
          </a:xfrm>
        </p:grpSpPr>
        <p:sp>
          <p:nvSpPr>
            <p:cNvPr id="28" name="Rectangle 27">
              <a:extLst>
                <a:ext uri="{FF2B5EF4-FFF2-40B4-BE49-F238E27FC236}">
                  <a16:creationId xmlns:a16="http://schemas.microsoft.com/office/drawing/2014/main" id="{EC8F9D36-41AD-4515-9648-ADD1C4C3A0C5}"/>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9" name="TextBox 28">
              <a:extLst>
                <a:ext uri="{FF2B5EF4-FFF2-40B4-BE49-F238E27FC236}">
                  <a16:creationId xmlns:a16="http://schemas.microsoft.com/office/drawing/2014/main" id="{D8CFD8B9-2645-4EB1-99CB-291C86A57D76}"/>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30" name="Rectangle 29">
              <a:extLst>
                <a:ext uri="{FF2B5EF4-FFF2-40B4-BE49-F238E27FC236}">
                  <a16:creationId xmlns:a16="http://schemas.microsoft.com/office/drawing/2014/main" id="{D9384256-D884-4C5C-9C9B-34D14E358D7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1" name="TextBox 30">
              <a:extLst>
                <a:ext uri="{FF2B5EF4-FFF2-40B4-BE49-F238E27FC236}">
                  <a16:creationId xmlns:a16="http://schemas.microsoft.com/office/drawing/2014/main" id="{2219FE4F-094D-4D16-9FA3-DB81160CD9A7}"/>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32" name="TextBox 31">
              <a:extLst>
                <a:ext uri="{FF2B5EF4-FFF2-40B4-BE49-F238E27FC236}">
                  <a16:creationId xmlns:a16="http://schemas.microsoft.com/office/drawing/2014/main" id="{A52243AD-F3E9-47C0-9CB2-9E74AB5B5EBC}"/>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3" name="TextBox 32">
              <a:extLst>
                <a:ext uri="{FF2B5EF4-FFF2-40B4-BE49-F238E27FC236}">
                  <a16:creationId xmlns:a16="http://schemas.microsoft.com/office/drawing/2014/main" id="{DF9738D2-BE98-43DC-B2D9-AFE1828D3254}"/>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grpSp>
        <p:nvGrpSpPr>
          <p:cNvPr id="34" name="Group 33">
            <a:extLst>
              <a:ext uri="{FF2B5EF4-FFF2-40B4-BE49-F238E27FC236}">
                <a16:creationId xmlns:a16="http://schemas.microsoft.com/office/drawing/2014/main" id="{A4AA57A4-E3F4-4A09-A8C9-FFEE10A98875}"/>
              </a:ext>
            </a:extLst>
          </p:cNvPr>
          <p:cNvGrpSpPr/>
          <p:nvPr userDrawn="1"/>
        </p:nvGrpSpPr>
        <p:grpSpPr>
          <a:xfrm>
            <a:off x="-5328699" y="3652434"/>
            <a:ext cx="5270844" cy="4685868"/>
            <a:chOff x="-5328699" y="3652434"/>
            <a:chExt cx="5270844" cy="4685868"/>
          </a:xfrm>
        </p:grpSpPr>
        <p:grpSp>
          <p:nvGrpSpPr>
            <p:cNvPr id="35" name="Group 34">
              <a:extLst>
                <a:ext uri="{FF2B5EF4-FFF2-40B4-BE49-F238E27FC236}">
                  <a16:creationId xmlns:a16="http://schemas.microsoft.com/office/drawing/2014/main" id="{6610013D-EDE8-4D95-B42C-432F7D05921A}"/>
                </a:ext>
              </a:extLst>
            </p:cNvPr>
            <p:cNvGrpSpPr/>
            <p:nvPr userDrawn="1"/>
          </p:nvGrpSpPr>
          <p:grpSpPr>
            <a:xfrm>
              <a:off x="-3733074" y="3652434"/>
              <a:ext cx="3675219" cy="4685868"/>
              <a:chOff x="838198" y="1150069"/>
              <a:chExt cx="3507559" cy="4472103"/>
            </a:xfrm>
          </p:grpSpPr>
          <p:sp>
            <p:nvSpPr>
              <p:cNvPr id="37" name="Rectangle 36">
                <a:extLst>
                  <a:ext uri="{FF2B5EF4-FFF2-40B4-BE49-F238E27FC236}">
                    <a16:creationId xmlns:a16="http://schemas.microsoft.com/office/drawing/2014/main" id="{638C911F-8042-455F-B66C-F6CA69EC4976}"/>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8" name="TextBox 37">
                <a:extLst>
                  <a:ext uri="{FF2B5EF4-FFF2-40B4-BE49-F238E27FC236}">
                    <a16:creationId xmlns:a16="http://schemas.microsoft.com/office/drawing/2014/main" id="{9EE8CC23-34A2-47F7-9786-8B91FD50F690}"/>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39" name="Rectangle 38">
                <a:extLst>
                  <a:ext uri="{FF2B5EF4-FFF2-40B4-BE49-F238E27FC236}">
                    <a16:creationId xmlns:a16="http://schemas.microsoft.com/office/drawing/2014/main" id="{43C1AD94-6865-476D-BF5E-8D1841F95A29}"/>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0" name="TextBox 39">
                <a:extLst>
                  <a:ext uri="{FF2B5EF4-FFF2-40B4-BE49-F238E27FC236}">
                    <a16:creationId xmlns:a16="http://schemas.microsoft.com/office/drawing/2014/main" id="{60B88125-FD74-43E1-B87D-BEF2C2889EC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41" name="TextBox 40">
                <a:extLst>
                  <a:ext uri="{FF2B5EF4-FFF2-40B4-BE49-F238E27FC236}">
                    <a16:creationId xmlns:a16="http://schemas.microsoft.com/office/drawing/2014/main" id="{1B5ABD9F-4B92-45CB-8665-0FA02554B571}"/>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42" name="TextBox 41">
                <a:extLst>
                  <a:ext uri="{FF2B5EF4-FFF2-40B4-BE49-F238E27FC236}">
                    <a16:creationId xmlns:a16="http://schemas.microsoft.com/office/drawing/2014/main" id="{CC824769-923F-4BC6-AFE1-926016F36D5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43" name="TextBox 42">
                <a:extLst>
                  <a:ext uri="{FF2B5EF4-FFF2-40B4-BE49-F238E27FC236}">
                    <a16:creationId xmlns:a16="http://schemas.microsoft.com/office/drawing/2014/main" id="{2FE7C10F-7C14-4066-92DB-D1407B125865}"/>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44" name="TextBox 43">
                <a:extLst>
                  <a:ext uri="{FF2B5EF4-FFF2-40B4-BE49-F238E27FC236}">
                    <a16:creationId xmlns:a16="http://schemas.microsoft.com/office/drawing/2014/main" id="{C06C72FD-D04F-441C-8A19-C9FE3F70BA97}"/>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36" name="Picture 35">
              <a:extLst>
                <a:ext uri="{FF2B5EF4-FFF2-40B4-BE49-F238E27FC236}">
                  <a16:creationId xmlns:a16="http://schemas.microsoft.com/office/drawing/2014/main" id="{6F757CE4-2CC5-4486-9D79-0DFA0EBA4623}"/>
                </a:ext>
              </a:extLst>
            </p:cNvPr>
            <p:cNvPicPr>
              <a:picLocks noChangeAspect="1"/>
            </p:cNvPicPr>
            <p:nvPr userDrawn="1"/>
          </p:nvPicPr>
          <p:blipFill>
            <a:blip r:embed="rId2"/>
            <a:stretch>
              <a:fillRect/>
            </a:stretch>
          </p:blipFill>
          <p:spPr>
            <a:xfrm>
              <a:off x="-5328699" y="6299952"/>
              <a:ext cx="1524000" cy="2038350"/>
            </a:xfrm>
            <a:prstGeom prst="rect">
              <a:avLst/>
            </a:prstGeom>
          </p:spPr>
        </p:pic>
      </p:grpSp>
      <p:sp>
        <p:nvSpPr>
          <p:cNvPr id="45" name="Text Placeholder 2">
            <a:extLst>
              <a:ext uri="{FF2B5EF4-FFF2-40B4-BE49-F238E27FC236}">
                <a16:creationId xmlns:a16="http://schemas.microsoft.com/office/drawing/2014/main" id="{1A45C10E-3FAB-4AA6-BDBD-5F9BA5AA8506}"/>
              </a:ext>
            </a:extLst>
          </p:cNvPr>
          <p:cNvSpPr>
            <a:spLocks noGrp="1"/>
          </p:cNvSpPr>
          <p:nvPr>
            <p:ph type="body" sz="quarter" idx="36"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305223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tement">
    <p:bg>
      <p:bgRef idx="1001">
        <a:schemeClr val="bg1"/>
      </p:bgRef>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F22C9ECC-A2DD-439F-91BC-D342F13CD886}"/>
              </a:ext>
            </a:extLst>
          </p:cNvPr>
          <p:cNvSpPr>
            <a:spLocks noGrp="1"/>
          </p:cNvSpPr>
          <p:nvPr>
            <p:ph type="body" sz="quarter" idx="16" hasCustomPrompt="1"/>
          </p:nvPr>
        </p:nvSpPr>
        <p:spPr>
          <a:xfrm>
            <a:off x="2146300" y="759460"/>
            <a:ext cx="4851400" cy="4851400"/>
          </a:xfrm>
          <a:prstGeom prst="ellipse">
            <a:avLst/>
          </a:prstGeom>
          <a:solidFill>
            <a:srgbClr val="9AC366">
              <a:alpha val="75000"/>
            </a:srgbClr>
          </a:solidFill>
        </p:spPr>
        <p:txBody>
          <a:bodyPr/>
          <a:lstStyle>
            <a:lvl1pPr>
              <a:defRPr/>
            </a:lvl1pPr>
          </a:lstStyle>
          <a:p>
            <a:pPr lvl="0"/>
            <a:r>
              <a:rPr lang="en-US" dirty="0"/>
              <a:t> </a:t>
            </a:r>
            <a:endParaRPr lang="en-GB" dirty="0"/>
          </a:p>
        </p:txBody>
      </p:sp>
      <p:sp>
        <p:nvSpPr>
          <p:cNvPr id="3" name="Date Placeholder 2">
            <a:extLst>
              <a:ext uri="{FF2B5EF4-FFF2-40B4-BE49-F238E27FC236}">
                <a16:creationId xmlns:a16="http://schemas.microsoft.com/office/drawing/2014/main" id="{01B0A7F2-918D-4783-B814-D3FD40FE298A}"/>
              </a:ext>
            </a:extLst>
          </p:cNvPr>
          <p:cNvSpPr>
            <a:spLocks noGrp="1"/>
          </p:cNvSpPr>
          <p:nvPr>
            <p:ph type="dt" sz="half" idx="10"/>
          </p:nvPr>
        </p:nvSpPr>
        <p:spPr/>
        <p:txBody>
          <a:bodyPr/>
          <a:lstStyle/>
          <a:p>
            <a:endParaRPr lang="en-GB" dirty="0">
              <a:solidFill>
                <a:srgbClr val="FFFFFF"/>
              </a:solidFill>
            </a:endParaRPr>
          </a:p>
        </p:txBody>
      </p:sp>
      <p:sp>
        <p:nvSpPr>
          <p:cNvPr id="4" name="Footer Placeholder 3">
            <a:extLst>
              <a:ext uri="{FF2B5EF4-FFF2-40B4-BE49-F238E27FC236}">
                <a16:creationId xmlns:a16="http://schemas.microsoft.com/office/drawing/2014/main" id="{F4FF87CD-B35B-4436-AC69-EC6B8ADE453B}"/>
              </a:ext>
            </a:extLst>
          </p:cNvPr>
          <p:cNvSpPr>
            <a:spLocks noGrp="1"/>
          </p:cNvSpPr>
          <p:nvPr>
            <p:ph type="ftr" sz="quarter" idx="11"/>
          </p:nvPr>
        </p:nvSpPr>
        <p:spPr/>
        <p:txBody>
          <a:bodyPr/>
          <a:lstStyle/>
          <a:p>
            <a:r>
              <a:rPr lang="en-GB">
                <a:solidFill>
                  <a:srgbClr val="FFFFFF"/>
                </a:solidFill>
              </a:rPr>
              <a:t>FOOTER TEXT</a:t>
            </a:r>
            <a:endParaRPr lang="en-GB" dirty="0">
              <a:solidFill>
                <a:srgbClr val="FFFFFF"/>
              </a:solidFill>
            </a:endParaRPr>
          </a:p>
        </p:txBody>
      </p:sp>
      <p:sp>
        <p:nvSpPr>
          <p:cNvPr id="5" name="Slide Number Placeholder 4">
            <a:extLst>
              <a:ext uri="{FF2B5EF4-FFF2-40B4-BE49-F238E27FC236}">
                <a16:creationId xmlns:a16="http://schemas.microsoft.com/office/drawing/2014/main" id="{483EB51E-E757-49D2-94FF-12025E681B38}"/>
              </a:ext>
            </a:extLst>
          </p:cNvPr>
          <p:cNvSpPr>
            <a:spLocks noGrp="1"/>
          </p:cNvSpPr>
          <p:nvPr>
            <p:ph type="sldNum" sz="quarter" idx="12"/>
          </p:nvPr>
        </p:nvSpPr>
        <p:spPr/>
        <p:txBody>
          <a:bodyPr/>
          <a:lstStyle/>
          <a:p>
            <a:fld id="{DEF0B191-1A35-4C64-9469-EB738BB7161E}" type="slidenum">
              <a:rPr lang="en-GB" smtClean="0">
                <a:solidFill>
                  <a:srgbClr val="FFFFFF"/>
                </a:solidFill>
              </a:rPr>
              <a:pPr/>
              <a:t>‹#›</a:t>
            </a:fld>
            <a:endParaRPr lang="en-GB" dirty="0">
              <a:solidFill>
                <a:srgbClr val="FFFFFF"/>
              </a:solidFill>
            </a:endParaRPr>
          </a:p>
        </p:txBody>
      </p:sp>
      <p:sp>
        <p:nvSpPr>
          <p:cNvPr id="11" name="Text Placeholder 10">
            <a:extLst>
              <a:ext uri="{FF2B5EF4-FFF2-40B4-BE49-F238E27FC236}">
                <a16:creationId xmlns:a16="http://schemas.microsoft.com/office/drawing/2014/main" id="{5A07BB1A-0268-4E53-8AC6-324B8F3E5435}"/>
              </a:ext>
            </a:extLst>
          </p:cNvPr>
          <p:cNvSpPr>
            <a:spLocks noGrp="1"/>
          </p:cNvSpPr>
          <p:nvPr>
            <p:ph type="body" sz="quarter" idx="13" hasCustomPrompt="1"/>
          </p:nvPr>
        </p:nvSpPr>
        <p:spPr>
          <a:xfrm>
            <a:off x="2286003" y="2537460"/>
            <a:ext cx="4738685" cy="1335406"/>
          </a:xfrm>
        </p:spPr>
        <p:txBody>
          <a:bodyPr anchor="ctr"/>
          <a:lstStyle>
            <a:lvl1pPr>
              <a:defRPr sz="3200">
                <a:solidFill>
                  <a:schemeClr val="tx1"/>
                </a:solidFill>
              </a:defRPr>
            </a:lvl1pPr>
            <a:lvl2pPr>
              <a:defRPr sz="3200"/>
            </a:lvl2pPr>
            <a:lvl3pPr>
              <a:defRPr sz="3200"/>
            </a:lvl3pPr>
            <a:lvl4pPr>
              <a:defRPr sz="3200"/>
            </a:lvl4pPr>
            <a:lvl5pPr>
              <a:defRPr sz="3200"/>
            </a:lvl5pPr>
          </a:lstStyle>
          <a:p>
            <a:pPr lvl="0"/>
            <a:r>
              <a:rPr lang="en-US" dirty="0"/>
              <a:t>Enter text here</a:t>
            </a:r>
            <a:endParaRPr lang="en-GB" dirty="0"/>
          </a:p>
        </p:txBody>
      </p:sp>
      <p:sp>
        <p:nvSpPr>
          <p:cNvPr id="13" name="Picture Placeholder 35">
            <a:extLst>
              <a:ext uri="{FF2B5EF4-FFF2-40B4-BE49-F238E27FC236}">
                <a16:creationId xmlns:a16="http://schemas.microsoft.com/office/drawing/2014/main" id="{191B371E-EA2D-4A64-9D32-F914F1175C27}"/>
              </a:ext>
            </a:extLst>
          </p:cNvPr>
          <p:cNvSpPr>
            <a:spLocks noGrp="1"/>
          </p:cNvSpPr>
          <p:nvPr>
            <p:ph type="pic" sz="quarter" idx="40" hasCustomPrompt="1"/>
          </p:nvPr>
        </p:nvSpPr>
        <p:spPr>
          <a:xfrm>
            <a:off x="6229378" y="296525"/>
            <a:ext cx="2022260" cy="2022252"/>
          </a:xfrm>
          <a:prstGeom prst="ellipse">
            <a:avLst/>
          </a:prstGeom>
          <a:noFill/>
        </p:spPr>
        <p:txBody>
          <a:bodyPr anchor="ctr"/>
          <a:lstStyle>
            <a:lvl1pPr algn="ctr">
              <a:defRPr/>
            </a:lvl1pPr>
          </a:lstStyle>
          <a:p>
            <a:r>
              <a:rPr lang="en-GB" dirty="0"/>
              <a:t>Icon</a:t>
            </a:r>
          </a:p>
          <a:p>
            <a:endParaRPr lang="en-GB" dirty="0"/>
          </a:p>
        </p:txBody>
      </p:sp>
      <p:sp>
        <p:nvSpPr>
          <p:cNvPr id="14" name="Picture Placeholder 35">
            <a:extLst>
              <a:ext uri="{FF2B5EF4-FFF2-40B4-BE49-F238E27FC236}">
                <a16:creationId xmlns:a16="http://schemas.microsoft.com/office/drawing/2014/main" id="{B69B5EC9-38A3-4F7C-96CD-CD5FD05F54E1}"/>
              </a:ext>
            </a:extLst>
          </p:cNvPr>
          <p:cNvSpPr>
            <a:spLocks noGrp="1"/>
          </p:cNvSpPr>
          <p:nvPr>
            <p:ph type="pic" sz="quarter" idx="41" hasCustomPrompt="1"/>
          </p:nvPr>
        </p:nvSpPr>
        <p:spPr>
          <a:xfrm rot="20890680">
            <a:off x="843127" y="3403133"/>
            <a:ext cx="1394005" cy="1393999"/>
          </a:xfrm>
          <a:prstGeom prst="ellipse">
            <a:avLst/>
          </a:prstGeom>
          <a:noFill/>
        </p:spPr>
        <p:txBody>
          <a:bodyPr anchor="ctr"/>
          <a:lstStyle>
            <a:lvl1pPr algn="ctr">
              <a:defRPr/>
            </a:lvl1pPr>
          </a:lstStyle>
          <a:p>
            <a:r>
              <a:rPr lang="en-GB" dirty="0"/>
              <a:t>Icon</a:t>
            </a:r>
          </a:p>
          <a:p>
            <a:endParaRPr lang="en-GB" dirty="0"/>
          </a:p>
        </p:txBody>
      </p:sp>
      <p:sp>
        <p:nvSpPr>
          <p:cNvPr id="15" name="Picture Placeholder 35">
            <a:extLst>
              <a:ext uri="{FF2B5EF4-FFF2-40B4-BE49-F238E27FC236}">
                <a16:creationId xmlns:a16="http://schemas.microsoft.com/office/drawing/2014/main" id="{A890848E-AC3D-43DB-AB07-CFF7FF33A278}"/>
              </a:ext>
            </a:extLst>
          </p:cNvPr>
          <p:cNvSpPr>
            <a:spLocks noGrp="1"/>
          </p:cNvSpPr>
          <p:nvPr>
            <p:ph type="pic" sz="quarter" idx="42" hasCustomPrompt="1"/>
          </p:nvPr>
        </p:nvSpPr>
        <p:spPr>
          <a:xfrm rot="20012956">
            <a:off x="477798" y="5064739"/>
            <a:ext cx="873355" cy="873351"/>
          </a:xfrm>
          <a:prstGeom prst="ellipse">
            <a:avLst/>
          </a:prstGeom>
          <a:noFill/>
        </p:spPr>
        <p:txBody>
          <a:bodyPr anchor="ctr"/>
          <a:lstStyle>
            <a:lvl1pPr algn="ctr">
              <a:defRPr/>
            </a:lvl1pPr>
          </a:lstStyle>
          <a:p>
            <a:r>
              <a:rPr lang="en-GB" dirty="0"/>
              <a:t>Icon</a:t>
            </a:r>
          </a:p>
          <a:p>
            <a:endParaRPr lang="en-GB" dirty="0"/>
          </a:p>
        </p:txBody>
      </p:sp>
      <p:sp>
        <p:nvSpPr>
          <p:cNvPr id="16" name="Picture Placeholder 35">
            <a:extLst>
              <a:ext uri="{FF2B5EF4-FFF2-40B4-BE49-F238E27FC236}">
                <a16:creationId xmlns:a16="http://schemas.microsoft.com/office/drawing/2014/main" id="{4083C098-0859-43E8-82CE-185A68FAD1B9}"/>
              </a:ext>
            </a:extLst>
          </p:cNvPr>
          <p:cNvSpPr>
            <a:spLocks noGrp="1"/>
          </p:cNvSpPr>
          <p:nvPr>
            <p:ph type="pic" sz="quarter" idx="43" hasCustomPrompt="1"/>
          </p:nvPr>
        </p:nvSpPr>
        <p:spPr>
          <a:xfrm>
            <a:off x="1438189" y="4928513"/>
            <a:ext cx="525329" cy="525325"/>
          </a:xfrm>
          <a:prstGeom prst="ellipse">
            <a:avLst/>
          </a:prstGeom>
          <a:noFill/>
        </p:spPr>
        <p:txBody>
          <a:bodyPr anchor="ctr"/>
          <a:lstStyle>
            <a:lvl1pPr algn="ctr">
              <a:defRPr sz="700"/>
            </a:lvl1pPr>
          </a:lstStyle>
          <a:p>
            <a:r>
              <a:rPr lang="en-GB" dirty="0"/>
              <a:t>Icon</a:t>
            </a:r>
          </a:p>
          <a:p>
            <a:endParaRPr lang="en-GB" dirty="0"/>
          </a:p>
        </p:txBody>
      </p:sp>
      <p:sp>
        <p:nvSpPr>
          <p:cNvPr id="17" name="Picture Placeholder 35">
            <a:extLst>
              <a:ext uri="{FF2B5EF4-FFF2-40B4-BE49-F238E27FC236}">
                <a16:creationId xmlns:a16="http://schemas.microsoft.com/office/drawing/2014/main" id="{ADCDDB41-49CA-4495-AB9B-A0A87009F9BA}"/>
              </a:ext>
            </a:extLst>
          </p:cNvPr>
          <p:cNvSpPr>
            <a:spLocks noGrp="1"/>
          </p:cNvSpPr>
          <p:nvPr>
            <p:ph type="pic" sz="quarter" idx="44" hasCustomPrompt="1"/>
          </p:nvPr>
        </p:nvSpPr>
        <p:spPr>
          <a:xfrm>
            <a:off x="2077750" y="4552660"/>
            <a:ext cx="945778" cy="945771"/>
          </a:xfrm>
          <a:prstGeom prst="ellipse">
            <a:avLst/>
          </a:prstGeom>
          <a:noFill/>
        </p:spPr>
        <p:txBody>
          <a:bodyPr anchor="ctr"/>
          <a:lstStyle>
            <a:lvl1pPr algn="ctr">
              <a:defRPr sz="700"/>
            </a:lvl1pPr>
          </a:lstStyle>
          <a:p>
            <a:r>
              <a:rPr lang="en-GB" dirty="0"/>
              <a:t>Icon</a:t>
            </a:r>
          </a:p>
          <a:p>
            <a:endParaRPr lang="en-GB" dirty="0"/>
          </a:p>
        </p:txBody>
      </p:sp>
      <p:grpSp>
        <p:nvGrpSpPr>
          <p:cNvPr id="28" name="Group 27">
            <a:extLst>
              <a:ext uri="{FF2B5EF4-FFF2-40B4-BE49-F238E27FC236}">
                <a16:creationId xmlns:a16="http://schemas.microsoft.com/office/drawing/2014/main" id="{8612CB12-1EAC-4B03-8377-2A3C2DDC4CF0}"/>
              </a:ext>
            </a:extLst>
          </p:cNvPr>
          <p:cNvGrpSpPr/>
          <p:nvPr userDrawn="1"/>
        </p:nvGrpSpPr>
        <p:grpSpPr>
          <a:xfrm>
            <a:off x="-3733074" y="0"/>
            <a:ext cx="3675219" cy="3810000"/>
            <a:chOff x="838199" y="1150070"/>
            <a:chExt cx="3507558" cy="3513463"/>
          </a:xfrm>
          <a:solidFill>
            <a:schemeClr val="tx1"/>
          </a:solidFill>
        </p:grpSpPr>
        <p:sp>
          <p:nvSpPr>
            <p:cNvPr id="29" name="Rectangle 28">
              <a:extLst>
                <a:ext uri="{FF2B5EF4-FFF2-40B4-BE49-F238E27FC236}">
                  <a16:creationId xmlns:a16="http://schemas.microsoft.com/office/drawing/2014/main" id="{C9F7FAA4-FAF4-4DE0-821A-AF44381C68CB}"/>
                </a:ext>
              </a:extLst>
            </p:cNvPr>
            <p:cNvSpPr/>
            <p:nvPr/>
          </p:nvSpPr>
          <p:spPr>
            <a:xfrm>
              <a:off x="838200" y="1150070"/>
              <a:ext cx="3507557" cy="351346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0" name="TextBox 29">
              <a:extLst>
                <a:ext uri="{FF2B5EF4-FFF2-40B4-BE49-F238E27FC236}">
                  <a16:creationId xmlns:a16="http://schemas.microsoft.com/office/drawing/2014/main" id="{23556E3A-9263-4EAA-B6A3-B4661D3792EF}"/>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rPr>
                <a:t>How to insert a </a:t>
              </a:r>
              <a:br>
                <a:rPr lang="en-GB">
                  <a:solidFill>
                    <a:srgbClr val="333333"/>
                  </a:solidFill>
                </a:rPr>
              </a:br>
              <a:r>
                <a:rPr lang="en-GB">
                  <a:solidFill>
                    <a:srgbClr val="333333"/>
                  </a:solidFill>
                </a:rPr>
                <a:t>background image</a:t>
              </a:r>
            </a:p>
          </p:txBody>
        </p:sp>
        <p:sp>
          <p:nvSpPr>
            <p:cNvPr id="31" name="Rectangle 30">
              <a:extLst>
                <a:ext uri="{FF2B5EF4-FFF2-40B4-BE49-F238E27FC236}">
                  <a16:creationId xmlns:a16="http://schemas.microsoft.com/office/drawing/2014/main" id="{A0E13A84-D280-4377-8127-16BE991EB416}"/>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2" name="TextBox 31">
              <a:extLst>
                <a:ext uri="{FF2B5EF4-FFF2-40B4-BE49-F238E27FC236}">
                  <a16:creationId xmlns:a16="http://schemas.microsoft.com/office/drawing/2014/main" id="{9CE59AB7-3976-4FA3-A20A-5486F446AF0D}"/>
                </a:ext>
              </a:extLst>
            </p:cNvPr>
            <p:cNvSpPr txBox="1"/>
            <p:nvPr/>
          </p:nvSpPr>
          <p:spPr>
            <a:xfrm>
              <a:off x="838199" y="1867808"/>
              <a:ext cx="3507557" cy="499351"/>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Right click on your slide and click </a:t>
              </a:r>
              <a:br>
                <a:rPr lang="en-GB" sz="1400" dirty="0">
                  <a:solidFill>
                    <a:srgbClr val="333333"/>
                  </a:solidFill>
                </a:rPr>
              </a:br>
              <a:r>
                <a:rPr lang="en-GB" sz="1400" b="1" dirty="0">
                  <a:solidFill>
                    <a:srgbClr val="333333"/>
                  </a:solidFill>
                </a:rPr>
                <a:t>Format Background</a:t>
              </a:r>
              <a:r>
                <a:rPr lang="en-GB" sz="1400" dirty="0">
                  <a:solidFill>
                    <a:srgbClr val="333333"/>
                  </a:solidFill>
                </a:rPr>
                <a:t>.</a:t>
              </a:r>
            </a:p>
          </p:txBody>
        </p:sp>
        <p:sp>
          <p:nvSpPr>
            <p:cNvPr id="33" name="TextBox 32">
              <a:extLst>
                <a:ext uri="{FF2B5EF4-FFF2-40B4-BE49-F238E27FC236}">
                  <a16:creationId xmlns:a16="http://schemas.microsoft.com/office/drawing/2014/main" id="{E8FD850B-B182-4B10-9DC9-9CA4B43D6C26}"/>
                </a:ext>
              </a:extLst>
            </p:cNvPr>
            <p:cNvSpPr txBox="1"/>
            <p:nvPr/>
          </p:nvSpPr>
          <p:spPr>
            <a:xfrm>
              <a:off x="838199" y="2415081"/>
              <a:ext cx="3507557" cy="738664"/>
            </a:xfrm>
            <a:prstGeom prst="rect">
              <a:avLst/>
            </a:prstGeom>
            <a:noFill/>
          </p:spPr>
          <p:txBody>
            <a:bodyPr wrap="square" rtlCol="0">
              <a:spAutoFit/>
            </a:bodyPr>
            <a:lstStyle/>
            <a:p>
              <a:r>
                <a:rPr lang="en-GB" sz="1400" b="1" dirty="0">
                  <a:solidFill>
                    <a:srgbClr val="333333"/>
                  </a:solidFill>
                </a:rPr>
                <a:t>2. </a:t>
              </a:r>
              <a:r>
                <a:rPr lang="en-GB" sz="1400" dirty="0">
                  <a:solidFill>
                    <a:srgbClr val="333333"/>
                  </a:solidFill>
                </a:rPr>
                <a:t>Click on </a:t>
              </a:r>
              <a:r>
                <a:rPr lang="en-GB" sz="1400" b="1" dirty="0">
                  <a:solidFill>
                    <a:srgbClr val="333333"/>
                  </a:solidFill>
                </a:rPr>
                <a:t>Fill</a:t>
              </a:r>
              <a:r>
                <a:rPr lang="en-GB" sz="1400" dirty="0">
                  <a:solidFill>
                    <a:srgbClr val="333333"/>
                  </a:solidFill>
                </a:rPr>
                <a:t> then </a:t>
              </a:r>
              <a:r>
                <a:rPr lang="en-GB" sz="1400" b="1" dirty="0">
                  <a:solidFill>
                    <a:srgbClr val="333333"/>
                  </a:solidFill>
                </a:rPr>
                <a:t>Picture or Texture Fill</a:t>
              </a:r>
              <a:r>
                <a:rPr lang="en-GB" sz="1400" dirty="0">
                  <a:solidFill>
                    <a:srgbClr val="333333"/>
                  </a:solidFill>
                </a:rPr>
                <a:t> and choose the image from your computer.</a:t>
              </a:r>
            </a:p>
          </p:txBody>
        </p:sp>
        <p:sp>
          <p:nvSpPr>
            <p:cNvPr id="34" name="TextBox 33">
              <a:extLst>
                <a:ext uri="{FF2B5EF4-FFF2-40B4-BE49-F238E27FC236}">
                  <a16:creationId xmlns:a16="http://schemas.microsoft.com/office/drawing/2014/main" id="{01100D5F-A851-436E-9242-9FB020FBF762}"/>
                </a:ext>
              </a:extLst>
            </p:cNvPr>
            <p:cNvSpPr txBox="1"/>
            <p:nvPr/>
          </p:nvSpPr>
          <p:spPr>
            <a:xfrm>
              <a:off x="838199" y="2938484"/>
              <a:ext cx="3507557" cy="523220"/>
            </a:xfrm>
            <a:prstGeom prst="rect">
              <a:avLst/>
            </a:prstGeom>
            <a:noFill/>
          </p:spPr>
          <p:txBody>
            <a:bodyPr wrap="square" rtlCol="0">
              <a:spAutoFit/>
            </a:bodyPr>
            <a:lstStyle/>
            <a:p>
              <a:r>
                <a:rPr lang="en-GB" sz="1400" b="1" dirty="0">
                  <a:solidFill>
                    <a:srgbClr val="333333"/>
                  </a:solidFill>
                </a:rPr>
                <a:t>3. </a:t>
              </a:r>
              <a:r>
                <a:rPr lang="en-GB" sz="1400" dirty="0">
                  <a:solidFill>
                    <a:srgbClr val="333333"/>
                  </a:solidFill>
                </a:rPr>
                <a:t>Click </a:t>
              </a:r>
              <a:r>
                <a:rPr lang="en-GB" sz="1400" b="1" dirty="0">
                  <a:solidFill>
                    <a:srgbClr val="333333"/>
                  </a:solidFill>
                </a:rPr>
                <a:t>Picture</a:t>
              </a:r>
              <a:r>
                <a:rPr lang="en-GB" sz="1400" dirty="0">
                  <a:solidFill>
                    <a:srgbClr val="333333"/>
                  </a:solidFill>
                </a:rPr>
                <a:t> on the Format Background Menu to alter your image.</a:t>
              </a:r>
            </a:p>
          </p:txBody>
        </p:sp>
        <p:sp>
          <p:nvSpPr>
            <p:cNvPr id="35" name="TextBox 34">
              <a:extLst>
                <a:ext uri="{FF2B5EF4-FFF2-40B4-BE49-F238E27FC236}">
                  <a16:creationId xmlns:a16="http://schemas.microsoft.com/office/drawing/2014/main" id="{E1077640-C8D0-4DE0-85D8-F7E39883EC48}"/>
                </a:ext>
              </a:extLst>
            </p:cNvPr>
            <p:cNvSpPr txBox="1"/>
            <p:nvPr/>
          </p:nvSpPr>
          <p:spPr>
            <a:xfrm>
              <a:off x="838199" y="3481815"/>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6" name="TextBox 35">
              <a:extLst>
                <a:ext uri="{FF2B5EF4-FFF2-40B4-BE49-F238E27FC236}">
                  <a16:creationId xmlns:a16="http://schemas.microsoft.com/office/drawing/2014/main" id="{8E6493B3-6CDE-487E-9E33-8AD90DCEFA74}"/>
                </a:ext>
              </a:extLst>
            </p:cNvPr>
            <p:cNvSpPr txBox="1"/>
            <p:nvPr/>
          </p:nvSpPr>
          <p:spPr>
            <a:xfrm>
              <a:off x="838199" y="4025149"/>
              <a:ext cx="3507557" cy="523220"/>
            </a:xfrm>
            <a:prstGeom prst="rect">
              <a:avLst/>
            </a:prstGeom>
            <a:noFill/>
          </p:spPr>
          <p:txBody>
            <a:bodyPr wrap="square" rtlCol="0">
              <a:spAutoFit/>
            </a:bodyPr>
            <a:lstStyle/>
            <a:p>
              <a:r>
                <a:rPr lang="en-GB" sz="1400" b="1" dirty="0">
                  <a:solidFill>
                    <a:srgbClr val="333333"/>
                  </a:solidFill>
                </a:rPr>
                <a:t>5. </a:t>
              </a:r>
              <a:r>
                <a:rPr lang="en-GB" sz="1400" dirty="0">
                  <a:solidFill>
                    <a:srgbClr val="333333"/>
                  </a:solidFill>
                </a:rPr>
                <a:t>Choose </a:t>
              </a:r>
              <a:r>
                <a:rPr lang="en-GB" sz="1400" b="1" dirty="0">
                  <a:solidFill>
                    <a:srgbClr val="333333"/>
                  </a:solidFill>
                </a:rPr>
                <a:t>Picture Correction</a:t>
              </a:r>
              <a:r>
                <a:rPr lang="en-GB" sz="1400" dirty="0">
                  <a:solidFill>
                    <a:srgbClr val="333333"/>
                  </a:solidFill>
                </a:rPr>
                <a:t> to adjust the Sharpness, Brightness, and Contrast.</a:t>
              </a:r>
            </a:p>
          </p:txBody>
        </p:sp>
      </p:grpSp>
      <p:grpSp>
        <p:nvGrpSpPr>
          <p:cNvPr id="37" name="Group 36">
            <a:extLst>
              <a:ext uri="{FF2B5EF4-FFF2-40B4-BE49-F238E27FC236}">
                <a16:creationId xmlns:a16="http://schemas.microsoft.com/office/drawing/2014/main" id="{5F283929-83C4-4E8F-A3B3-B518640658FA}"/>
              </a:ext>
            </a:extLst>
          </p:cNvPr>
          <p:cNvGrpSpPr/>
          <p:nvPr userDrawn="1"/>
        </p:nvGrpSpPr>
        <p:grpSpPr>
          <a:xfrm>
            <a:off x="-3733074" y="3877207"/>
            <a:ext cx="3675219" cy="3591084"/>
            <a:chOff x="838198" y="1150070"/>
            <a:chExt cx="3507559" cy="3427262"/>
          </a:xfrm>
        </p:grpSpPr>
        <p:sp>
          <p:nvSpPr>
            <p:cNvPr id="38" name="Rectangle 37">
              <a:extLst>
                <a:ext uri="{FF2B5EF4-FFF2-40B4-BE49-F238E27FC236}">
                  <a16:creationId xmlns:a16="http://schemas.microsoft.com/office/drawing/2014/main" id="{A6570B31-FD86-422B-9577-D1B3A043661F}"/>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9" name="TextBox 38">
              <a:extLst>
                <a:ext uri="{FF2B5EF4-FFF2-40B4-BE49-F238E27FC236}">
                  <a16:creationId xmlns:a16="http://schemas.microsoft.com/office/drawing/2014/main" id="{510EC129-BB15-43D5-B1E5-8995CF458250}"/>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40" name="Rectangle 39">
              <a:extLst>
                <a:ext uri="{FF2B5EF4-FFF2-40B4-BE49-F238E27FC236}">
                  <a16:creationId xmlns:a16="http://schemas.microsoft.com/office/drawing/2014/main" id="{45AC2440-D1C3-4E4F-8E45-0AAB1A466FD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1" name="TextBox 40">
              <a:extLst>
                <a:ext uri="{FF2B5EF4-FFF2-40B4-BE49-F238E27FC236}">
                  <a16:creationId xmlns:a16="http://schemas.microsoft.com/office/drawing/2014/main" id="{DE0F7047-E658-494B-9457-EC22D516A7E2}"/>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42" name="TextBox 41">
              <a:extLst>
                <a:ext uri="{FF2B5EF4-FFF2-40B4-BE49-F238E27FC236}">
                  <a16:creationId xmlns:a16="http://schemas.microsoft.com/office/drawing/2014/main" id="{AB6E21E5-FB23-4A09-9835-882B85EB3A4D}"/>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43" name="TextBox 42">
              <a:extLst>
                <a:ext uri="{FF2B5EF4-FFF2-40B4-BE49-F238E27FC236}">
                  <a16:creationId xmlns:a16="http://schemas.microsoft.com/office/drawing/2014/main" id="{260800BA-4E1A-4E77-B7EB-0218B1CCB5A5}"/>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44" name="Text Placeholder 2">
            <a:extLst>
              <a:ext uri="{FF2B5EF4-FFF2-40B4-BE49-F238E27FC236}">
                <a16:creationId xmlns:a16="http://schemas.microsoft.com/office/drawing/2014/main" id="{B3FF7A19-57DF-4AFB-A65C-D1908F4C86E4}"/>
              </a:ext>
            </a:extLst>
          </p:cNvPr>
          <p:cNvSpPr>
            <a:spLocks noGrp="1"/>
          </p:cNvSpPr>
          <p:nvPr>
            <p:ph type="body" sz="quarter" idx="36" hasCustomPrompt="1"/>
          </p:nvPr>
        </p:nvSpPr>
        <p:spPr>
          <a:xfrm>
            <a:off x="8518865" y="6458440"/>
            <a:ext cx="268224" cy="309947"/>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41143050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estions">
    <p:bg>
      <p:bgRef idx="1001">
        <a:schemeClr val="bg1"/>
      </p:bgRef>
    </p:bg>
    <p:spTree>
      <p:nvGrpSpPr>
        <p:cNvPr id="1" name=""/>
        <p:cNvGrpSpPr/>
        <p:nvPr/>
      </p:nvGrpSpPr>
      <p:grpSpPr>
        <a:xfrm>
          <a:off x="0" y="0"/>
          <a:ext cx="0" cy="0"/>
          <a:chOff x="0" y="0"/>
          <a:chExt cx="0" cy="0"/>
        </a:xfrm>
      </p:grpSpPr>
      <p:sp>
        <p:nvSpPr>
          <p:cNvPr id="9" name="Text Placeholder 15">
            <a:extLst>
              <a:ext uri="{FF2B5EF4-FFF2-40B4-BE49-F238E27FC236}">
                <a16:creationId xmlns:a16="http://schemas.microsoft.com/office/drawing/2014/main" id="{8BE3F247-5F8D-40B6-BE76-9901C19B793B}"/>
              </a:ext>
            </a:extLst>
          </p:cNvPr>
          <p:cNvSpPr>
            <a:spLocks noGrp="1"/>
          </p:cNvSpPr>
          <p:nvPr>
            <p:ph type="body" sz="quarter" idx="17" hasCustomPrompt="1"/>
          </p:nvPr>
        </p:nvSpPr>
        <p:spPr>
          <a:xfrm>
            <a:off x="5471160" y="3733800"/>
            <a:ext cx="6196965" cy="6196965"/>
          </a:xfrm>
          <a:prstGeom prst="ellipse">
            <a:avLst/>
          </a:prstGeom>
          <a:solidFill>
            <a:schemeClr val="bg2">
              <a:lumMod val="20000"/>
              <a:lumOff val="80000"/>
              <a:alpha val="30000"/>
            </a:schemeClr>
          </a:solidFill>
        </p:spPr>
        <p:txBody>
          <a:bodyPr/>
          <a:lstStyle>
            <a:lvl1pPr>
              <a:defRPr/>
            </a:lvl1pPr>
          </a:lstStyle>
          <a:p>
            <a:pPr lvl="0"/>
            <a:r>
              <a:rPr lang="en-US" dirty="0"/>
              <a:t> </a:t>
            </a:r>
            <a:endParaRPr lang="en-GB" dirty="0"/>
          </a:p>
        </p:txBody>
      </p:sp>
      <p:sp>
        <p:nvSpPr>
          <p:cNvPr id="8" name="Text Placeholder 15">
            <a:extLst>
              <a:ext uri="{FF2B5EF4-FFF2-40B4-BE49-F238E27FC236}">
                <a16:creationId xmlns:a16="http://schemas.microsoft.com/office/drawing/2014/main" id="{BC3DD8C2-24F3-4116-BAD1-B1D5B0EA1768}"/>
              </a:ext>
            </a:extLst>
          </p:cNvPr>
          <p:cNvSpPr>
            <a:spLocks noGrp="1"/>
          </p:cNvSpPr>
          <p:nvPr>
            <p:ph type="body" sz="quarter" idx="16" hasCustomPrompt="1"/>
          </p:nvPr>
        </p:nvSpPr>
        <p:spPr>
          <a:xfrm>
            <a:off x="-1129820" y="-3147060"/>
            <a:ext cx="6014240" cy="6014240"/>
          </a:xfrm>
          <a:prstGeom prst="ellipse">
            <a:avLst/>
          </a:prstGeom>
          <a:solidFill>
            <a:schemeClr val="accent1">
              <a:alpha val="35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12EBD3E5-B781-4CA6-BA04-0191BEB022F6}"/>
              </a:ext>
            </a:extLst>
          </p:cNvPr>
          <p:cNvSpPr>
            <a:spLocks noGrp="1"/>
          </p:cNvSpPr>
          <p:nvPr>
            <p:ph type="title" hasCustomPrompt="1"/>
          </p:nvPr>
        </p:nvSpPr>
        <p:spPr>
          <a:xfrm>
            <a:off x="399716" y="443669"/>
            <a:ext cx="3867484" cy="524072"/>
          </a:xfrm>
        </p:spPr>
        <p:txBody>
          <a:bodyPr/>
          <a:lstStyle>
            <a:lvl1pPr>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0BD9A8F2-D1C4-493E-9A1D-0B5A55B3A918}"/>
              </a:ext>
            </a:extLst>
          </p:cNvPr>
          <p:cNvSpPr>
            <a:spLocks noGrp="1"/>
          </p:cNvSpPr>
          <p:nvPr>
            <p:ph type="dt" sz="half" idx="10"/>
          </p:nvPr>
        </p:nvSpPr>
        <p:spPr/>
        <p:txBody>
          <a:bodyPr/>
          <a:lstStyle/>
          <a:p>
            <a:endParaRPr lang="en-GB" dirty="0">
              <a:solidFill>
                <a:srgbClr val="FFFFFF"/>
              </a:solidFill>
            </a:endParaRPr>
          </a:p>
        </p:txBody>
      </p:sp>
      <p:sp>
        <p:nvSpPr>
          <p:cNvPr id="4" name="Footer Placeholder 3">
            <a:extLst>
              <a:ext uri="{FF2B5EF4-FFF2-40B4-BE49-F238E27FC236}">
                <a16:creationId xmlns:a16="http://schemas.microsoft.com/office/drawing/2014/main" id="{13152887-E549-4225-8409-5DA1D58A1CA5}"/>
              </a:ext>
            </a:extLst>
          </p:cNvPr>
          <p:cNvSpPr>
            <a:spLocks noGrp="1"/>
          </p:cNvSpPr>
          <p:nvPr>
            <p:ph type="ftr" sz="quarter" idx="11"/>
          </p:nvPr>
        </p:nvSpPr>
        <p:spPr/>
        <p:txBody>
          <a:bodyPr/>
          <a:lstStyle/>
          <a:p>
            <a:r>
              <a:rPr lang="en-GB">
                <a:solidFill>
                  <a:srgbClr val="FFFFFF"/>
                </a:solidFill>
              </a:rPr>
              <a:t>FOOTER TEXT</a:t>
            </a:r>
            <a:endParaRPr lang="en-GB" dirty="0">
              <a:solidFill>
                <a:srgbClr val="FFFFFF"/>
              </a:solidFill>
            </a:endParaRPr>
          </a:p>
        </p:txBody>
      </p:sp>
      <p:sp>
        <p:nvSpPr>
          <p:cNvPr id="5" name="Slide Number Placeholder 4">
            <a:extLst>
              <a:ext uri="{FF2B5EF4-FFF2-40B4-BE49-F238E27FC236}">
                <a16:creationId xmlns:a16="http://schemas.microsoft.com/office/drawing/2014/main" id="{0A763704-0409-4CAF-812E-C954E3D4D72A}"/>
              </a:ext>
            </a:extLst>
          </p:cNvPr>
          <p:cNvSpPr>
            <a:spLocks noGrp="1"/>
          </p:cNvSpPr>
          <p:nvPr>
            <p:ph type="sldNum" sz="quarter" idx="12"/>
          </p:nvPr>
        </p:nvSpPr>
        <p:spPr/>
        <p:txBody>
          <a:bodyPr/>
          <a:lstStyle/>
          <a:p>
            <a:fld id="{DEF0B191-1A35-4C64-9469-EB738BB7161E}" type="slidenum">
              <a:rPr lang="en-GB" smtClean="0">
                <a:solidFill>
                  <a:srgbClr val="FFFFFF"/>
                </a:solidFill>
              </a:rPr>
              <a:pPr/>
              <a:t>‹#›</a:t>
            </a:fld>
            <a:endParaRPr lang="en-GB" dirty="0">
              <a:solidFill>
                <a:srgbClr val="FFFFFF"/>
              </a:solidFill>
            </a:endParaRPr>
          </a:p>
        </p:txBody>
      </p:sp>
      <p:sp>
        <p:nvSpPr>
          <p:cNvPr id="10" name="Picture Placeholder 35">
            <a:extLst>
              <a:ext uri="{FF2B5EF4-FFF2-40B4-BE49-F238E27FC236}">
                <a16:creationId xmlns:a16="http://schemas.microsoft.com/office/drawing/2014/main" id="{02A9D947-09F5-4397-B3A1-7DE5014A610E}"/>
              </a:ext>
            </a:extLst>
          </p:cNvPr>
          <p:cNvSpPr>
            <a:spLocks noGrp="1"/>
          </p:cNvSpPr>
          <p:nvPr>
            <p:ph type="pic" sz="quarter" idx="41" hasCustomPrompt="1"/>
          </p:nvPr>
        </p:nvSpPr>
        <p:spPr>
          <a:xfrm rot="21224692">
            <a:off x="5851301" y="117563"/>
            <a:ext cx="2862806" cy="2862790"/>
          </a:xfrm>
          <a:prstGeom prst="ellipse">
            <a:avLst/>
          </a:prstGeom>
          <a:noFill/>
        </p:spPr>
        <p:txBody>
          <a:bodyPr anchor="b"/>
          <a:lstStyle>
            <a:lvl1pPr algn="ctr">
              <a:defRPr/>
            </a:lvl1pPr>
          </a:lstStyle>
          <a:p>
            <a:r>
              <a:rPr lang="en-GB" dirty="0"/>
              <a:t>Icon</a:t>
            </a:r>
          </a:p>
          <a:p>
            <a:endParaRPr lang="en-GB" dirty="0"/>
          </a:p>
        </p:txBody>
      </p:sp>
      <p:sp>
        <p:nvSpPr>
          <p:cNvPr id="11" name="Picture Placeholder 35">
            <a:extLst>
              <a:ext uri="{FF2B5EF4-FFF2-40B4-BE49-F238E27FC236}">
                <a16:creationId xmlns:a16="http://schemas.microsoft.com/office/drawing/2014/main" id="{0F43B22F-9D62-4A86-BA7D-E3474029D945}"/>
              </a:ext>
            </a:extLst>
          </p:cNvPr>
          <p:cNvSpPr>
            <a:spLocks noGrp="1"/>
          </p:cNvSpPr>
          <p:nvPr>
            <p:ph type="pic" sz="quarter" idx="42" hasCustomPrompt="1"/>
          </p:nvPr>
        </p:nvSpPr>
        <p:spPr>
          <a:xfrm>
            <a:off x="2311574" y="4219462"/>
            <a:ext cx="2069926" cy="2069914"/>
          </a:xfrm>
          <a:prstGeom prst="ellipse">
            <a:avLst/>
          </a:prstGeom>
          <a:noFill/>
        </p:spPr>
        <p:txBody>
          <a:bodyPr anchor="b"/>
          <a:lstStyle>
            <a:lvl1pPr algn="ctr">
              <a:defRPr/>
            </a:lvl1pPr>
          </a:lstStyle>
          <a:p>
            <a:r>
              <a:rPr lang="en-GB" dirty="0"/>
              <a:t>Icon</a:t>
            </a:r>
          </a:p>
          <a:p>
            <a:endParaRPr lang="en-GB" dirty="0"/>
          </a:p>
        </p:txBody>
      </p:sp>
      <p:sp>
        <p:nvSpPr>
          <p:cNvPr id="12" name="Picture Placeholder 35">
            <a:extLst>
              <a:ext uri="{FF2B5EF4-FFF2-40B4-BE49-F238E27FC236}">
                <a16:creationId xmlns:a16="http://schemas.microsoft.com/office/drawing/2014/main" id="{CB2BDD11-1332-43D8-82B6-5D6A591262AC}"/>
              </a:ext>
            </a:extLst>
          </p:cNvPr>
          <p:cNvSpPr>
            <a:spLocks noGrp="1"/>
          </p:cNvSpPr>
          <p:nvPr>
            <p:ph type="pic" sz="quarter" idx="43" hasCustomPrompt="1"/>
          </p:nvPr>
        </p:nvSpPr>
        <p:spPr>
          <a:xfrm rot="159892">
            <a:off x="2971799" y="2167971"/>
            <a:ext cx="1055655" cy="1055649"/>
          </a:xfrm>
          <a:prstGeom prst="ellipse">
            <a:avLst/>
          </a:prstGeom>
          <a:noFill/>
        </p:spPr>
        <p:txBody>
          <a:bodyPr anchor="b"/>
          <a:lstStyle>
            <a:lvl1pPr algn="ctr">
              <a:defRPr/>
            </a:lvl1pPr>
          </a:lstStyle>
          <a:p>
            <a:r>
              <a:rPr lang="en-GB" dirty="0"/>
              <a:t>Icon</a:t>
            </a:r>
          </a:p>
          <a:p>
            <a:endParaRPr lang="en-GB" dirty="0"/>
          </a:p>
        </p:txBody>
      </p:sp>
      <p:grpSp>
        <p:nvGrpSpPr>
          <p:cNvPr id="15" name="Group 14">
            <a:extLst>
              <a:ext uri="{FF2B5EF4-FFF2-40B4-BE49-F238E27FC236}">
                <a16:creationId xmlns:a16="http://schemas.microsoft.com/office/drawing/2014/main" id="{E23D7F08-F64F-4A53-ABF7-03D2875437BD}"/>
              </a:ext>
            </a:extLst>
          </p:cNvPr>
          <p:cNvGrpSpPr/>
          <p:nvPr userDrawn="1"/>
        </p:nvGrpSpPr>
        <p:grpSpPr>
          <a:xfrm>
            <a:off x="-3733074" y="0"/>
            <a:ext cx="3675219" cy="3810000"/>
            <a:chOff x="838199" y="1150070"/>
            <a:chExt cx="3507558" cy="3513463"/>
          </a:xfrm>
          <a:solidFill>
            <a:schemeClr val="tx1"/>
          </a:solidFill>
        </p:grpSpPr>
        <p:sp>
          <p:nvSpPr>
            <p:cNvPr id="16" name="Rectangle 15">
              <a:extLst>
                <a:ext uri="{FF2B5EF4-FFF2-40B4-BE49-F238E27FC236}">
                  <a16:creationId xmlns:a16="http://schemas.microsoft.com/office/drawing/2014/main" id="{F2D152B7-AF39-4254-9DEF-E6C0A081F8E9}"/>
                </a:ext>
              </a:extLst>
            </p:cNvPr>
            <p:cNvSpPr/>
            <p:nvPr/>
          </p:nvSpPr>
          <p:spPr>
            <a:xfrm>
              <a:off x="838200" y="1150070"/>
              <a:ext cx="3507557" cy="351346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7" name="TextBox 16">
              <a:extLst>
                <a:ext uri="{FF2B5EF4-FFF2-40B4-BE49-F238E27FC236}">
                  <a16:creationId xmlns:a16="http://schemas.microsoft.com/office/drawing/2014/main" id="{B08CE736-A819-43C5-88D3-1C6DA5F5D658}"/>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rPr>
                <a:t>How to insert a </a:t>
              </a:r>
              <a:br>
                <a:rPr lang="en-GB">
                  <a:solidFill>
                    <a:srgbClr val="333333"/>
                  </a:solidFill>
                </a:rPr>
              </a:br>
              <a:r>
                <a:rPr lang="en-GB">
                  <a:solidFill>
                    <a:srgbClr val="333333"/>
                  </a:solidFill>
                </a:rPr>
                <a:t>background image</a:t>
              </a:r>
            </a:p>
          </p:txBody>
        </p:sp>
        <p:sp>
          <p:nvSpPr>
            <p:cNvPr id="18" name="Rectangle 17">
              <a:extLst>
                <a:ext uri="{FF2B5EF4-FFF2-40B4-BE49-F238E27FC236}">
                  <a16:creationId xmlns:a16="http://schemas.microsoft.com/office/drawing/2014/main" id="{95ECB2CC-8C79-4E4E-8209-BD45D0F1EA41}"/>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9" name="TextBox 18">
              <a:extLst>
                <a:ext uri="{FF2B5EF4-FFF2-40B4-BE49-F238E27FC236}">
                  <a16:creationId xmlns:a16="http://schemas.microsoft.com/office/drawing/2014/main" id="{61961574-8E57-497A-A633-68B212FA8DA9}"/>
                </a:ext>
              </a:extLst>
            </p:cNvPr>
            <p:cNvSpPr txBox="1"/>
            <p:nvPr/>
          </p:nvSpPr>
          <p:spPr>
            <a:xfrm>
              <a:off x="838199" y="1867808"/>
              <a:ext cx="3507557" cy="499351"/>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Right click on your slide and click </a:t>
              </a:r>
              <a:br>
                <a:rPr lang="en-GB" sz="1400" dirty="0">
                  <a:solidFill>
                    <a:srgbClr val="333333"/>
                  </a:solidFill>
                </a:rPr>
              </a:br>
              <a:r>
                <a:rPr lang="en-GB" sz="1400" b="1" dirty="0">
                  <a:solidFill>
                    <a:srgbClr val="333333"/>
                  </a:solidFill>
                </a:rPr>
                <a:t>Format Background</a:t>
              </a:r>
              <a:r>
                <a:rPr lang="en-GB" sz="1400" dirty="0">
                  <a:solidFill>
                    <a:srgbClr val="333333"/>
                  </a:solidFill>
                </a:rPr>
                <a:t>.</a:t>
              </a:r>
            </a:p>
          </p:txBody>
        </p:sp>
        <p:sp>
          <p:nvSpPr>
            <p:cNvPr id="20" name="TextBox 19">
              <a:extLst>
                <a:ext uri="{FF2B5EF4-FFF2-40B4-BE49-F238E27FC236}">
                  <a16:creationId xmlns:a16="http://schemas.microsoft.com/office/drawing/2014/main" id="{67BBF046-3C93-4E83-B52A-60DED75DE99F}"/>
                </a:ext>
              </a:extLst>
            </p:cNvPr>
            <p:cNvSpPr txBox="1"/>
            <p:nvPr/>
          </p:nvSpPr>
          <p:spPr>
            <a:xfrm>
              <a:off x="838199" y="2415081"/>
              <a:ext cx="3507557" cy="738664"/>
            </a:xfrm>
            <a:prstGeom prst="rect">
              <a:avLst/>
            </a:prstGeom>
            <a:noFill/>
          </p:spPr>
          <p:txBody>
            <a:bodyPr wrap="square" rtlCol="0">
              <a:spAutoFit/>
            </a:bodyPr>
            <a:lstStyle/>
            <a:p>
              <a:r>
                <a:rPr lang="en-GB" sz="1400" b="1" dirty="0">
                  <a:solidFill>
                    <a:srgbClr val="333333"/>
                  </a:solidFill>
                </a:rPr>
                <a:t>2. </a:t>
              </a:r>
              <a:r>
                <a:rPr lang="en-GB" sz="1400" dirty="0">
                  <a:solidFill>
                    <a:srgbClr val="333333"/>
                  </a:solidFill>
                </a:rPr>
                <a:t>Click on </a:t>
              </a:r>
              <a:r>
                <a:rPr lang="en-GB" sz="1400" b="1" dirty="0">
                  <a:solidFill>
                    <a:srgbClr val="333333"/>
                  </a:solidFill>
                </a:rPr>
                <a:t>Fill</a:t>
              </a:r>
              <a:r>
                <a:rPr lang="en-GB" sz="1400" dirty="0">
                  <a:solidFill>
                    <a:srgbClr val="333333"/>
                  </a:solidFill>
                </a:rPr>
                <a:t> then </a:t>
              </a:r>
              <a:r>
                <a:rPr lang="en-GB" sz="1400" b="1" dirty="0">
                  <a:solidFill>
                    <a:srgbClr val="333333"/>
                  </a:solidFill>
                </a:rPr>
                <a:t>Picture or Texture Fill</a:t>
              </a:r>
              <a:r>
                <a:rPr lang="en-GB" sz="1400" dirty="0">
                  <a:solidFill>
                    <a:srgbClr val="333333"/>
                  </a:solidFill>
                </a:rPr>
                <a:t> and choose the image from your computer.</a:t>
              </a:r>
            </a:p>
          </p:txBody>
        </p:sp>
        <p:sp>
          <p:nvSpPr>
            <p:cNvPr id="21" name="TextBox 20">
              <a:extLst>
                <a:ext uri="{FF2B5EF4-FFF2-40B4-BE49-F238E27FC236}">
                  <a16:creationId xmlns:a16="http://schemas.microsoft.com/office/drawing/2014/main" id="{BAB21B14-94EC-405E-AD01-1375B8408E81}"/>
                </a:ext>
              </a:extLst>
            </p:cNvPr>
            <p:cNvSpPr txBox="1"/>
            <p:nvPr/>
          </p:nvSpPr>
          <p:spPr>
            <a:xfrm>
              <a:off x="838199" y="2938484"/>
              <a:ext cx="3507557" cy="523220"/>
            </a:xfrm>
            <a:prstGeom prst="rect">
              <a:avLst/>
            </a:prstGeom>
            <a:noFill/>
          </p:spPr>
          <p:txBody>
            <a:bodyPr wrap="square" rtlCol="0">
              <a:spAutoFit/>
            </a:bodyPr>
            <a:lstStyle/>
            <a:p>
              <a:r>
                <a:rPr lang="en-GB" sz="1400" b="1" dirty="0">
                  <a:solidFill>
                    <a:srgbClr val="333333"/>
                  </a:solidFill>
                </a:rPr>
                <a:t>3. </a:t>
              </a:r>
              <a:r>
                <a:rPr lang="en-GB" sz="1400" dirty="0">
                  <a:solidFill>
                    <a:srgbClr val="333333"/>
                  </a:solidFill>
                </a:rPr>
                <a:t>Click </a:t>
              </a:r>
              <a:r>
                <a:rPr lang="en-GB" sz="1400" b="1" dirty="0">
                  <a:solidFill>
                    <a:srgbClr val="333333"/>
                  </a:solidFill>
                </a:rPr>
                <a:t>Picture</a:t>
              </a:r>
              <a:r>
                <a:rPr lang="en-GB" sz="1400" dirty="0">
                  <a:solidFill>
                    <a:srgbClr val="333333"/>
                  </a:solidFill>
                </a:rPr>
                <a:t> on the Format Background Menu to alter your image.</a:t>
              </a:r>
            </a:p>
          </p:txBody>
        </p:sp>
        <p:sp>
          <p:nvSpPr>
            <p:cNvPr id="22" name="TextBox 21">
              <a:extLst>
                <a:ext uri="{FF2B5EF4-FFF2-40B4-BE49-F238E27FC236}">
                  <a16:creationId xmlns:a16="http://schemas.microsoft.com/office/drawing/2014/main" id="{D5EF0EEF-0B0C-4280-83F0-0B2290C21BEC}"/>
                </a:ext>
              </a:extLst>
            </p:cNvPr>
            <p:cNvSpPr txBox="1"/>
            <p:nvPr/>
          </p:nvSpPr>
          <p:spPr>
            <a:xfrm>
              <a:off x="838199" y="3481815"/>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3" name="TextBox 22">
              <a:extLst>
                <a:ext uri="{FF2B5EF4-FFF2-40B4-BE49-F238E27FC236}">
                  <a16:creationId xmlns:a16="http://schemas.microsoft.com/office/drawing/2014/main" id="{00DC171F-536D-4996-B83C-E8864203C425}"/>
                </a:ext>
              </a:extLst>
            </p:cNvPr>
            <p:cNvSpPr txBox="1"/>
            <p:nvPr/>
          </p:nvSpPr>
          <p:spPr>
            <a:xfrm>
              <a:off x="838199" y="4025149"/>
              <a:ext cx="3507557" cy="523220"/>
            </a:xfrm>
            <a:prstGeom prst="rect">
              <a:avLst/>
            </a:prstGeom>
            <a:noFill/>
          </p:spPr>
          <p:txBody>
            <a:bodyPr wrap="square" rtlCol="0">
              <a:spAutoFit/>
            </a:bodyPr>
            <a:lstStyle/>
            <a:p>
              <a:r>
                <a:rPr lang="en-GB" sz="1400" b="1" dirty="0">
                  <a:solidFill>
                    <a:srgbClr val="333333"/>
                  </a:solidFill>
                </a:rPr>
                <a:t>5. </a:t>
              </a:r>
              <a:r>
                <a:rPr lang="en-GB" sz="1400" dirty="0">
                  <a:solidFill>
                    <a:srgbClr val="333333"/>
                  </a:solidFill>
                </a:rPr>
                <a:t>Choose </a:t>
              </a:r>
              <a:r>
                <a:rPr lang="en-GB" sz="1400" b="1" dirty="0">
                  <a:solidFill>
                    <a:srgbClr val="333333"/>
                  </a:solidFill>
                </a:rPr>
                <a:t>Picture Correction</a:t>
              </a:r>
              <a:r>
                <a:rPr lang="en-GB" sz="1400" dirty="0">
                  <a:solidFill>
                    <a:srgbClr val="333333"/>
                  </a:solidFill>
                </a:rPr>
                <a:t> to adjust the Sharpness, Brightness, and Contrast.</a:t>
              </a:r>
            </a:p>
          </p:txBody>
        </p:sp>
      </p:grpSp>
      <p:grpSp>
        <p:nvGrpSpPr>
          <p:cNvPr id="24" name="Group 23">
            <a:extLst>
              <a:ext uri="{FF2B5EF4-FFF2-40B4-BE49-F238E27FC236}">
                <a16:creationId xmlns:a16="http://schemas.microsoft.com/office/drawing/2014/main" id="{F081D5CB-4FE0-4638-A043-654902470927}"/>
              </a:ext>
            </a:extLst>
          </p:cNvPr>
          <p:cNvGrpSpPr/>
          <p:nvPr userDrawn="1"/>
        </p:nvGrpSpPr>
        <p:grpSpPr>
          <a:xfrm>
            <a:off x="-3733074" y="3877207"/>
            <a:ext cx="3675219" cy="3591084"/>
            <a:chOff x="838198" y="1150070"/>
            <a:chExt cx="3507559" cy="3427262"/>
          </a:xfrm>
        </p:grpSpPr>
        <p:sp>
          <p:nvSpPr>
            <p:cNvPr id="25" name="Rectangle 24">
              <a:extLst>
                <a:ext uri="{FF2B5EF4-FFF2-40B4-BE49-F238E27FC236}">
                  <a16:creationId xmlns:a16="http://schemas.microsoft.com/office/drawing/2014/main" id="{775EA1E6-6825-480A-82CD-A7BB1A85EA40}"/>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6" name="TextBox 25">
              <a:extLst>
                <a:ext uri="{FF2B5EF4-FFF2-40B4-BE49-F238E27FC236}">
                  <a16:creationId xmlns:a16="http://schemas.microsoft.com/office/drawing/2014/main" id="{447D9338-BA25-469D-8283-D5A849ADA030}"/>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7" name="Rectangle 26">
              <a:extLst>
                <a:ext uri="{FF2B5EF4-FFF2-40B4-BE49-F238E27FC236}">
                  <a16:creationId xmlns:a16="http://schemas.microsoft.com/office/drawing/2014/main" id="{330016BE-985B-4C78-9611-4EA968E8599C}"/>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8" name="TextBox 27">
              <a:extLst>
                <a:ext uri="{FF2B5EF4-FFF2-40B4-BE49-F238E27FC236}">
                  <a16:creationId xmlns:a16="http://schemas.microsoft.com/office/drawing/2014/main" id="{930884D8-376C-43AD-81EF-5F9883D52AEC}"/>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9" name="TextBox 28">
              <a:extLst>
                <a:ext uri="{FF2B5EF4-FFF2-40B4-BE49-F238E27FC236}">
                  <a16:creationId xmlns:a16="http://schemas.microsoft.com/office/drawing/2014/main" id="{0E1A9DE7-2176-463F-BDAF-955B1CB07C64}"/>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0" name="TextBox 29">
              <a:extLst>
                <a:ext uri="{FF2B5EF4-FFF2-40B4-BE49-F238E27FC236}">
                  <a16:creationId xmlns:a16="http://schemas.microsoft.com/office/drawing/2014/main" id="{A01617EC-694E-4B79-9FE3-22633B7CA33F}"/>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32" name="Text Placeholder 2">
            <a:extLst>
              <a:ext uri="{FF2B5EF4-FFF2-40B4-BE49-F238E27FC236}">
                <a16:creationId xmlns:a16="http://schemas.microsoft.com/office/drawing/2014/main" id="{53E80DA9-A64A-4791-B5D6-5BC4B6A0E59E}"/>
              </a:ext>
            </a:extLst>
          </p:cNvPr>
          <p:cNvSpPr>
            <a:spLocks noGrp="1"/>
          </p:cNvSpPr>
          <p:nvPr>
            <p:ph type="body" sz="quarter" idx="36" hasCustomPrompt="1"/>
          </p:nvPr>
        </p:nvSpPr>
        <p:spPr>
          <a:xfrm>
            <a:off x="8518865" y="6458440"/>
            <a:ext cx="268224" cy="309947"/>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4629583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 Thank you">
    <p:spTree>
      <p:nvGrpSpPr>
        <p:cNvPr id="1" name=""/>
        <p:cNvGrpSpPr/>
        <p:nvPr/>
      </p:nvGrpSpPr>
      <p:grpSpPr>
        <a:xfrm>
          <a:off x="0" y="0"/>
          <a:ext cx="0" cy="0"/>
          <a:chOff x="0" y="0"/>
          <a:chExt cx="0" cy="0"/>
        </a:xfrm>
      </p:grpSpPr>
      <p:sp>
        <p:nvSpPr>
          <p:cNvPr id="9" name="Text Placeholder 15">
            <a:extLst>
              <a:ext uri="{FF2B5EF4-FFF2-40B4-BE49-F238E27FC236}">
                <a16:creationId xmlns:a16="http://schemas.microsoft.com/office/drawing/2014/main" id="{A4A3B4BF-D256-45E5-941D-C046FCBEC050}"/>
              </a:ext>
            </a:extLst>
          </p:cNvPr>
          <p:cNvSpPr>
            <a:spLocks noGrp="1"/>
          </p:cNvSpPr>
          <p:nvPr>
            <p:ph type="body" sz="quarter" idx="17" hasCustomPrompt="1"/>
          </p:nvPr>
        </p:nvSpPr>
        <p:spPr>
          <a:xfrm>
            <a:off x="5558456" y="5410199"/>
            <a:ext cx="4995399" cy="4995399"/>
          </a:xfrm>
          <a:prstGeom prst="ellipse">
            <a:avLst/>
          </a:prstGeom>
          <a:solidFill>
            <a:schemeClr val="bg1">
              <a:lumMod val="95000"/>
              <a:alpha val="50000"/>
            </a:schemeClr>
          </a:solidFill>
        </p:spPr>
        <p:txBody>
          <a:bodyPr/>
          <a:lstStyle>
            <a:lvl1pPr>
              <a:defRPr/>
            </a:lvl1pPr>
          </a:lstStyle>
          <a:p>
            <a:pPr lvl="0"/>
            <a:r>
              <a:rPr lang="en-US" dirty="0"/>
              <a:t> </a:t>
            </a:r>
            <a:endParaRPr lang="en-GB" dirty="0"/>
          </a:p>
        </p:txBody>
      </p:sp>
      <p:sp>
        <p:nvSpPr>
          <p:cNvPr id="8" name="Text Placeholder 15">
            <a:extLst>
              <a:ext uri="{FF2B5EF4-FFF2-40B4-BE49-F238E27FC236}">
                <a16:creationId xmlns:a16="http://schemas.microsoft.com/office/drawing/2014/main" id="{0DA4768B-61DE-46DB-B3C5-74993A858117}"/>
              </a:ext>
            </a:extLst>
          </p:cNvPr>
          <p:cNvSpPr>
            <a:spLocks noGrp="1"/>
          </p:cNvSpPr>
          <p:nvPr>
            <p:ph type="body" sz="quarter" idx="16" hasCustomPrompt="1"/>
          </p:nvPr>
        </p:nvSpPr>
        <p:spPr>
          <a:xfrm>
            <a:off x="-1495425" y="-1918180"/>
            <a:ext cx="6858000" cy="6858000"/>
          </a:xfrm>
          <a:prstGeom prst="ellipse">
            <a:avLst/>
          </a:prstGeom>
          <a:solidFill>
            <a:schemeClr val="bg1">
              <a:lumMod val="95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140570A9-A0B9-4C7D-9D70-2669E71AFE44}"/>
              </a:ext>
            </a:extLst>
          </p:cNvPr>
          <p:cNvSpPr>
            <a:spLocks noGrp="1"/>
          </p:cNvSpPr>
          <p:nvPr>
            <p:ph type="title" hasCustomPrompt="1"/>
          </p:nvPr>
        </p:nvSpPr>
        <p:spPr>
          <a:xfrm>
            <a:off x="399716" y="443669"/>
            <a:ext cx="3991309" cy="524072"/>
          </a:xfrm>
        </p:spPr>
        <p:txBody>
          <a:bodyPr/>
          <a:lstStyle>
            <a:lvl1pPr>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F0618924-9092-4926-BAA8-DD2F2ED2012B}"/>
              </a:ext>
            </a:extLst>
          </p:cNvPr>
          <p:cNvSpPr>
            <a:spLocks noGrp="1"/>
          </p:cNvSpPr>
          <p:nvPr>
            <p:ph type="dt" sz="half" idx="10"/>
          </p:nvPr>
        </p:nvSpPr>
        <p:spPr/>
        <p:txBody>
          <a:bodyPr/>
          <a:lstStyle/>
          <a:p>
            <a:endParaRPr lang="en-GB" dirty="0">
              <a:solidFill>
                <a:srgbClr val="4C5B52"/>
              </a:solidFill>
            </a:endParaRPr>
          </a:p>
        </p:txBody>
      </p:sp>
      <p:sp>
        <p:nvSpPr>
          <p:cNvPr id="4" name="Footer Placeholder 3">
            <a:extLst>
              <a:ext uri="{FF2B5EF4-FFF2-40B4-BE49-F238E27FC236}">
                <a16:creationId xmlns:a16="http://schemas.microsoft.com/office/drawing/2014/main" id="{C93C4937-B77D-4FA2-AC56-444C23380E94}"/>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BECF8193-C5F9-4AF3-996E-64016B104B2B}"/>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dirty="0">
              <a:solidFill>
                <a:srgbClr val="4C5B52"/>
              </a:solidFill>
            </a:endParaRPr>
          </a:p>
        </p:txBody>
      </p:sp>
      <p:sp>
        <p:nvSpPr>
          <p:cNvPr id="11" name="Picture Placeholder 35">
            <a:extLst>
              <a:ext uri="{FF2B5EF4-FFF2-40B4-BE49-F238E27FC236}">
                <a16:creationId xmlns:a16="http://schemas.microsoft.com/office/drawing/2014/main" id="{29757A7D-E0BF-4E97-A811-56BACE082971}"/>
              </a:ext>
            </a:extLst>
          </p:cNvPr>
          <p:cNvSpPr>
            <a:spLocks noGrp="1"/>
          </p:cNvSpPr>
          <p:nvPr>
            <p:ph type="pic" sz="quarter" idx="40" hasCustomPrompt="1"/>
          </p:nvPr>
        </p:nvSpPr>
        <p:spPr>
          <a:xfrm rot="587342">
            <a:off x="5057775" y="4134469"/>
            <a:ext cx="2076451" cy="2076443"/>
          </a:xfrm>
          <a:prstGeom prst="ellipse">
            <a:avLst/>
          </a:prstGeom>
          <a:noFill/>
        </p:spPr>
        <p:txBody>
          <a:bodyPr anchor="ctr"/>
          <a:lstStyle>
            <a:lvl1pPr algn="ctr">
              <a:defRPr/>
            </a:lvl1pPr>
          </a:lstStyle>
          <a:p>
            <a:r>
              <a:rPr lang="en-GB" dirty="0"/>
              <a:t>Icon</a:t>
            </a:r>
          </a:p>
          <a:p>
            <a:endParaRPr lang="en-GB" dirty="0"/>
          </a:p>
        </p:txBody>
      </p:sp>
      <p:sp>
        <p:nvSpPr>
          <p:cNvPr id="12" name="Picture Placeholder 35">
            <a:extLst>
              <a:ext uri="{FF2B5EF4-FFF2-40B4-BE49-F238E27FC236}">
                <a16:creationId xmlns:a16="http://schemas.microsoft.com/office/drawing/2014/main" id="{ED0DE667-1B35-403B-A2D3-B7570EA4BFD2}"/>
              </a:ext>
            </a:extLst>
          </p:cNvPr>
          <p:cNvSpPr>
            <a:spLocks noGrp="1"/>
          </p:cNvSpPr>
          <p:nvPr>
            <p:ph type="pic" sz="quarter" idx="41" hasCustomPrompt="1"/>
          </p:nvPr>
        </p:nvSpPr>
        <p:spPr>
          <a:xfrm rot="20881926">
            <a:off x="6574965" y="-504996"/>
            <a:ext cx="3371325" cy="3371309"/>
          </a:xfrm>
          <a:prstGeom prst="ellipse">
            <a:avLst/>
          </a:prstGeom>
          <a:noFill/>
        </p:spPr>
        <p:txBody>
          <a:bodyPr anchor="b"/>
          <a:lstStyle>
            <a:lvl1pPr algn="ctr">
              <a:defRPr/>
            </a:lvl1pPr>
          </a:lstStyle>
          <a:p>
            <a:r>
              <a:rPr lang="en-GB" dirty="0"/>
              <a:t>Icon</a:t>
            </a:r>
          </a:p>
          <a:p>
            <a:endParaRPr lang="en-GB" dirty="0"/>
          </a:p>
        </p:txBody>
      </p:sp>
      <p:sp>
        <p:nvSpPr>
          <p:cNvPr id="13" name="Picture Placeholder 35">
            <a:extLst>
              <a:ext uri="{FF2B5EF4-FFF2-40B4-BE49-F238E27FC236}">
                <a16:creationId xmlns:a16="http://schemas.microsoft.com/office/drawing/2014/main" id="{E1D28F57-1478-4AFE-891B-4A43504D1AA3}"/>
              </a:ext>
            </a:extLst>
          </p:cNvPr>
          <p:cNvSpPr>
            <a:spLocks noGrp="1"/>
          </p:cNvSpPr>
          <p:nvPr>
            <p:ph type="pic" sz="quarter" idx="42" hasCustomPrompt="1"/>
          </p:nvPr>
        </p:nvSpPr>
        <p:spPr>
          <a:xfrm rot="20974269">
            <a:off x="1021768" y="4134469"/>
            <a:ext cx="2076451" cy="2076443"/>
          </a:xfrm>
          <a:prstGeom prst="ellipse">
            <a:avLst/>
          </a:prstGeom>
          <a:noFill/>
        </p:spPr>
        <p:txBody>
          <a:bodyPr anchor="ctr"/>
          <a:lstStyle>
            <a:lvl1pPr algn="ctr">
              <a:defRPr/>
            </a:lvl1pPr>
          </a:lstStyle>
          <a:p>
            <a:r>
              <a:rPr lang="en-GB" dirty="0"/>
              <a:t>Icon</a:t>
            </a:r>
          </a:p>
          <a:p>
            <a:endParaRPr lang="en-GB" dirty="0"/>
          </a:p>
        </p:txBody>
      </p:sp>
      <p:sp>
        <p:nvSpPr>
          <p:cNvPr id="15" name="Text Placeholder 14">
            <a:extLst>
              <a:ext uri="{FF2B5EF4-FFF2-40B4-BE49-F238E27FC236}">
                <a16:creationId xmlns:a16="http://schemas.microsoft.com/office/drawing/2014/main" id="{71CD61B2-ACD2-4AAA-A695-7493A5BBA316}"/>
              </a:ext>
            </a:extLst>
          </p:cNvPr>
          <p:cNvSpPr>
            <a:spLocks noGrp="1"/>
          </p:cNvSpPr>
          <p:nvPr>
            <p:ph type="body" sz="quarter" idx="43" hasCustomPrompt="1"/>
          </p:nvPr>
        </p:nvSpPr>
        <p:spPr>
          <a:xfrm>
            <a:off x="399716" y="2101850"/>
            <a:ext cx="3991309" cy="482600"/>
          </a:xfrm>
        </p:spPr>
        <p:txBody>
          <a:bodyPr/>
          <a:lstStyle>
            <a:lvl1pPr>
              <a:defRPr sz="1800">
                <a:solidFill>
                  <a:schemeClr val="tx2"/>
                </a:solidFill>
              </a:defRPr>
            </a:lvl1pPr>
          </a:lstStyle>
          <a:p>
            <a:pPr lvl="0"/>
            <a:r>
              <a:rPr lang="en-US" dirty="0"/>
              <a:t>Enter text here</a:t>
            </a:r>
            <a:endParaRPr lang="en-GB" dirty="0"/>
          </a:p>
        </p:txBody>
      </p:sp>
      <p:grpSp>
        <p:nvGrpSpPr>
          <p:cNvPr id="17" name="Group 16">
            <a:extLst>
              <a:ext uri="{FF2B5EF4-FFF2-40B4-BE49-F238E27FC236}">
                <a16:creationId xmlns:a16="http://schemas.microsoft.com/office/drawing/2014/main" id="{4D660F91-C647-4074-BD8B-1766C7652B80}"/>
              </a:ext>
            </a:extLst>
          </p:cNvPr>
          <p:cNvGrpSpPr/>
          <p:nvPr userDrawn="1"/>
        </p:nvGrpSpPr>
        <p:grpSpPr>
          <a:xfrm>
            <a:off x="-3733074" y="0"/>
            <a:ext cx="3675219" cy="3591084"/>
            <a:chOff x="838198" y="1150070"/>
            <a:chExt cx="3507559" cy="3427262"/>
          </a:xfrm>
        </p:grpSpPr>
        <p:sp>
          <p:nvSpPr>
            <p:cNvPr id="18" name="Rectangle 17">
              <a:extLst>
                <a:ext uri="{FF2B5EF4-FFF2-40B4-BE49-F238E27FC236}">
                  <a16:creationId xmlns:a16="http://schemas.microsoft.com/office/drawing/2014/main" id="{754B7CFE-039C-4965-A939-F084CC10C1ED}"/>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9" name="TextBox 18">
              <a:extLst>
                <a:ext uri="{FF2B5EF4-FFF2-40B4-BE49-F238E27FC236}">
                  <a16:creationId xmlns:a16="http://schemas.microsoft.com/office/drawing/2014/main" id="{EF7E15D0-8F72-4E19-9D77-118BE6FB8453}"/>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0" name="Rectangle 19">
              <a:extLst>
                <a:ext uri="{FF2B5EF4-FFF2-40B4-BE49-F238E27FC236}">
                  <a16:creationId xmlns:a16="http://schemas.microsoft.com/office/drawing/2014/main" id="{F4DAAB7A-8936-4B74-B0A1-2B64BE32EB42}"/>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1" name="TextBox 20">
              <a:extLst>
                <a:ext uri="{FF2B5EF4-FFF2-40B4-BE49-F238E27FC236}">
                  <a16:creationId xmlns:a16="http://schemas.microsoft.com/office/drawing/2014/main" id="{AFF33C12-DEFA-438E-9EF8-9A3B39BD7778}"/>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2" name="TextBox 21">
              <a:extLst>
                <a:ext uri="{FF2B5EF4-FFF2-40B4-BE49-F238E27FC236}">
                  <a16:creationId xmlns:a16="http://schemas.microsoft.com/office/drawing/2014/main" id="{08B3B3C5-292C-454E-96AB-4AE9BE91AE15}"/>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3" name="TextBox 22">
              <a:extLst>
                <a:ext uri="{FF2B5EF4-FFF2-40B4-BE49-F238E27FC236}">
                  <a16:creationId xmlns:a16="http://schemas.microsoft.com/office/drawing/2014/main" id="{583DB842-2CE5-41E0-866C-A72BBA566337}"/>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24" name="Text Placeholder 2">
            <a:extLst>
              <a:ext uri="{FF2B5EF4-FFF2-40B4-BE49-F238E27FC236}">
                <a16:creationId xmlns:a16="http://schemas.microsoft.com/office/drawing/2014/main" id="{CD7E97A2-ECFA-4619-A3E9-597782553204}"/>
              </a:ext>
            </a:extLst>
          </p:cNvPr>
          <p:cNvSpPr>
            <a:spLocks noGrp="1"/>
          </p:cNvSpPr>
          <p:nvPr>
            <p:ph type="body" sz="quarter" idx="36" hasCustomPrompt="1"/>
          </p:nvPr>
        </p:nvSpPr>
        <p:spPr>
          <a:xfrm>
            <a:off x="8518865" y="6458440"/>
            <a:ext cx="268224" cy="309947"/>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55601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
        <p:nvSpPr>
          <p:cNvPr id="11" name="Text Placeholder 15">
            <a:extLst>
              <a:ext uri="{FF2B5EF4-FFF2-40B4-BE49-F238E27FC236}">
                <a16:creationId xmlns:a16="http://schemas.microsoft.com/office/drawing/2014/main" id="{BBC159B3-F21E-45B4-B837-EC30D923D9F9}"/>
              </a:ext>
            </a:extLst>
          </p:cNvPr>
          <p:cNvSpPr>
            <a:spLocks noGrp="1"/>
          </p:cNvSpPr>
          <p:nvPr>
            <p:ph type="body" sz="quarter" idx="17" hasCustomPrompt="1"/>
          </p:nvPr>
        </p:nvSpPr>
        <p:spPr>
          <a:xfrm>
            <a:off x="7088980" y="1600817"/>
            <a:ext cx="4210812" cy="4210812"/>
          </a:xfrm>
          <a:prstGeom prst="ellipse">
            <a:avLst/>
          </a:prstGeom>
          <a:solidFill>
            <a:schemeClr val="accent5">
              <a:alpha val="15000"/>
            </a:schemeClr>
          </a:solidFill>
        </p:spPr>
        <p:txBody>
          <a:bodyPr/>
          <a:lstStyle>
            <a:lvl1pPr>
              <a:defRPr/>
            </a:lvl1pPr>
          </a:lstStyle>
          <a:p>
            <a:pPr lvl="0"/>
            <a:r>
              <a:rPr lang="en-US" dirty="0"/>
              <a:t> </a:t>
            </a:r>
            <a:endParaRPr lang="en-GB" dirty="0"/>
          </a:p>
        </p:txBody>
      </p:sp>
      <p:sp>
        <p:nvSpPr>
          <p:cNvPr id="10" name="Text Placeholder 15">
            <a:extLst>
              <a:ext uri="{FF2B5EF4-FFF2-40B4-BE49-F238E27FC236}">
                <a16:creationId xmlns:a16="http://schemas.microsoft.com/office/drawing/2014/main" id="{278F1262-F346-4046-A4A6-3178BA0A65B4}"/>
              </a:ext>
            </a:extLst>
          </p:cNvPr>
          <p:cNvSpPr>
            <a:spLocks noGrp="1"/>
          </p:cNvSpPr>
          <p:nvPr>
            <p:ph type="body" sz="quarter" idx="16" hasCustomPrompt="1"/>
          </p:nvPr>
        </p:nvSpPr>
        <p:spPr>
          <a:xfrm>
            <a:off x="-640080" y="-845312"/>
            <a:ext cx="4210812" cy="4210812"/>
          </a:xfrm>
          <a:prstGeom prst="ellipse">
            <a:avLst/>
          </a:prstGeom>
          <a:solidFill>
            <a:schemeClr val="accent5">
              <a:alpha val="15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A08C261B-63A0-4E13-B4BA-F76AAE3E83A9}"/>
              </a:ext>
            </a:extLst>
          </p:cNvPr>
          <p:cNvSpPr>
            <a:spLocks noGrp="1"/>
          </p:cNvSpPr>
          <p:nvPr>
            <p:ph type="title" hasCustomPrompt="1"/>
          </p:nvPr>
        </p:nvSpPr>
        <p:spPr>
          <a:xfrm>
            <a:off x="399716" y="443669"/>
            <a:ext cx="2248234" cy="524072"/>
          </a:xfrm>
        </p:spPr>
        <p:txBody>
          <a:bodyPr/>
          <a:lstStyle>
            <a:lvl1pPr>
              <a:defRPr>
                <a:solidFill>
                  <a:schemeClr val="tx2"/>
                </a:solidFill>
              </a:defRPr>
            </a:lvl1pPr>
          </a:lstStyle>
          <a:p>
            <a:r>
              <a:rPr lang="en-US" dirty="0"/>
              <a:t>Enter </a:t>
            </a:r>
            <a:br>
              <a:rPr lang="en-US" dirty="0"/>
            </a:br>
            <a:r>
              <a:rPr lang="en-US" dirty="0"/>
              <a:t>title here</a:t>
            </a:r>
            <a:endParaRPr lang="en-GB" dirty="0"/>
          </a:p>
        </p:txBody>
      </p:sp>
      <p:sp>
        <p:nvSpPr>
          <p:cNvPr id="3" name="Date Placeholder 2">
            <a:extLst>
              <a:ext uri="{FF2B5EF4-FFF2-40B4-BE49-F238E27FC236}">
                <a16:creationId xmlns:a16="http://schemas.microsoft.com/office/drawing/2014/main" id="{B4488DFB-C14E-4202-A5F3-0CB37EDFE28E}"/>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6644AD1E-A70B-48E5-94B2-C5148E3D70E0}"/>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4E21EF9E-2DB0-4EE0-A66B-9910B99A68C1}"/>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33" name="Text Placeholder 2">
            <a:extLst>
              <a:ext uri="{FF2B5EF4-FFF2-40B4-BE49-F238E27FC236}">
                <a16:creationId xmlns:a16="http://schemas.microsoft.com/office/drawing/2014/main" id="{5C91F050-2C41-4DB2-A3B9-71D6E0568CF4}"/>
              </a:ext>
            </a:extLst>
          </p:cNvPr>
          <p:cNvSpPr>
            <a:spLocks noGrp="1"/>
          </p:cNvSpPr>
          <p:nvPr>
            <p:ph type="body" sz="quarter" idx="36" hasCustomPrompt="1"/>
          </p:nvPr>
        </p:nvSpPr>
        <p:spPr>
          <a:xfrm>
            <a:off x="8518865" y="6458440"/>
            <a:ext cx="268224" cy="309947"/>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34703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w/ set Icons">
    <p:bg>
      <p:bgRef idx="1001">
        <a:schemeClr val="bg1"/>
      </p:bgRef>
    </p:bg>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E2D1848E-869A-42D8-AC92-B495CA476718}"/>
              </a:ext>
            </a:extLst>
          </p:cNvPr>
          <p:cNvSpPr>
            <a:spLocks noGrp="1"/>
          </p:cNvSpPr>
          <p:nvPr>
            <p:ph type="body" sz="quarter" idx="13" hasCustomPrompt="1"/>
          </p:nvPr>
        </p:nvSpPr>
        <p:spPr>
          <a:xfrm>
            <a:off x="-1278255" y="3206590"/>
            <a:ext cx="5940000" cy="5940000"/>
          </a:xfrm>
          <a:custGeom>
            <a:avLst/>
            <a:gdLst>
              <a:gd name="connsiteX0" fmla="*/ 2970000 w 5940000"/>
              <a:gd name="connsiteY0" fmla="*/ 0 h 5940000"/>
              <a:gd name="connsiteX1" fmla="*/ 5940000 w 5940000"/>
              <a:gd name="connsiteY1" fmla="*/ 2970000 h 5940000"/>
              <a:gd name="connsiteX2" fmla="*/ 2970000 w 5940000"/>
              <a:gd name="connsiteY2" fmla="*/ 5940000 h 5940000"/>
              <a:gd name="connsiteX3" fmla="*/ 0 w 5940000"/>
              <a:gd name="connsiteY3" fmla="*/ 2970000 h 5940000"/>
              <a:gd name="connsiteX4" fmla="*/ 2970000 w 5940000"/>
              <a:gd name="connsiteY4" fmla="*/ 0 h 59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0000" h="5940000">
                <a:moveTo>
                  <a:pt x="2970000" y="0"/>
                </a:moveTo>
                <a:cubicBezTo>
                  <a:pt x="4610286" y="0"/>
                  <a:pt x="5940000" y="1329714"/>
                  <a:pt x="5940000" y="2970000"/>
                </a:cubicBezTo>
                <a:cubicBezTo>
                  <a:pt x="5940000" y="4610286"/>
                  <a:pt x="4610286" y="5940000"/>
                  <a:pt x="2970000" y="5940000"/>
                </a:cubicBezTo>
                <a:cubicBezTo>
                  <a:pt x="1329714" y="5940000"/>
                  <a:pt x="0" y="4610286"/>
                  <a:pt x="0" y="2970000"/>
                </a:cubicBezTo>
                <a:cubicBezTo>
                  <a:pt x="0" y="1329714"/>
                  <a:pt x="1329714" y="0"/>
                  <a:pt x="2970000" y="0"/>
                </a:cubicBezTo>
                <a:close/>
              </a:path>
            </a:pathLst>
          </a:custGeom>
          <a:solidFill>
            <a:schemeClr val="accent1">
              <a:alpha val="35000"/>
            </a:schemeClr>
          </a:solidFill>
        </p:spPr>
        <p:txBody>
          <a:bodyPr wrap="square">
            <a:noAutofit/>
          </a:bodyPr>
          <a:lstStyle>
            <a:lvl1pPr>
              <a:defRPr/>
            </a:lvl1pPr>
          </a:lstStyle>
          <a:p>
            <a:pPr lvl="0"/>
            <a:r>
              <a:rPr lang="en-US" dirty="0"/>
              <a:t> </a:t>
            </a:r>
            <a:endParaRPr lang="en-GB" dirty="0"/>
          </a:p>
        </p:txBody>
      </p:sp>
      <p:sp>
        <p:nvSpPr>
          <p:cNvPr id="21" name="Footer Placeholder 20">
            <a:extLst>
              <a:ext uri="{FF2B5EF4-FFF2-40B4-BE49-F238E27FC236}">
                <a16:creationId xmlns:a16="http://schemas.microsoft.com/office/drawing/2014/main" id="{C506BE4E-A7B6-4C3C-8670-71FE51AEBDF2}"/>
              </a:ext>
            </a:extLst>
          </p:cNvPr>
          <p:cNvSpPr>
            <a:spLocks noGrp="1"/>
          </p:cNvSpPr>
          <p:nvPr>
            <p:ph type="ftr" sz="quarter" idx="11"/>
          </p:nvPr>
        </p:nvSpPr>
        <p:spPr>
          <a:xfrm>
            <a:off x="399716" y="6430851"/>
            <a:ext cx="4172284" cy="365125"/>
          </a:xfrm>
        </p:spPr>
        <p:txBody>
          <a:bodyPr/>
          <a:lstStyle/>
          <a:p>
            <a:r>
              <a:rPr lang="en-GB">
                <a:solidFill>
                  <a:srgbClr val="FFFFFF"/>
                </a:solidFill>
              </a:rPr>
              <a:t>FOOTER TEXT</a:t>
            </a:r>
            <a:endParaRPr lang="en-GB" dirty="0">
              <a:solidFill>
                <a:srgbClr val="FFFFFF"/>
              </a:solidFill>
            </a:endParaRPr>
          </a:p>
        </p:txBody>
      </p:sp>
      <p:sp>
        <p:nvSpPr>
          <p:cNvPr id="23" name="Title 22">
            <a:extLst>
              <a:ext uri="{FF2B5EF4-FFF2-40B4-BE49-F238E27FC236}">
                <a16:creationId xmlns:a16="http://schemas.microsoft.com/office/drawing/2014/main" id="{E3743162-EA5C-422A-A793-305C7C33C520}"/>
              </a:ext>
            </a:extLst>
          </p:cNvPr>
          <p:cNvSpPr>
            <a:spLocks noGrp="1"/>
          </p:cNvSpPr>
          <p:nvPr>
            <p:ph type="title" hasCustomPrompt="1"/>
          </p:nvPr>
        </p:nvSpPr>
        <p:spPr>
          <a:xfrm>
            <a:off x="399716" y="443669"/>
            <a:ext cx="4172284" cy="524072"/>
          </a:xfrm>
        </p:spPr>
        <p:txBody>
          <a:bodyPr/>
          <a:lstStyle>
            <a:lvl1pPr>
              <a:defRPr/>
            </a:lvl1pPr>
          </a:lstStyle>
          <a:p>
            <a:r>
              <a:rPr lang="en-US" dirty="0"/>
              <a:t>Enter title here</a:t>
            </a:r>
            <a:endParaRPr lang="en-GB" dirty="0"/>
          </a:p>
        </p:txBody>
      </p:sp>
      <p:sp>
        <p:nvSpPr>
          <p:cNvPr id="25" name="Text Placeholder 24">
            <a:extLst>
              <a:ext uri="{FF2B5EF4-FFF2-40B4-BE49-F238E27FC236}">
                <a16:creationId xmlns:a16="http://schemas.microsoft.com/office/drawing/2014/main" id="{0839CF49-589E-4BA6-890E-F2FE747353B2}"/>
              </a:ext>
            </a:extLst>
          </p:cNvPr>
          <p:cNvSpPr>
            <a:spLocks noGrp="1"/>
          </p:cNvSpPr>
          <p:nvPr>
            <p:ph type="body" sz="quarter" idx="12" hasCustomPrompt="1"/>
          </p:nvPr>
        </p:nvSpPr>
        <p:spPr>
          <a:xfrm>
            <a:off x="399716" y="4568825"/>
            <a:ext cx="3660942" cy="1624805"/>
          </a:xfrm>
        </p:spPr>
        <p:txBody>
          <a:bodyPr/>
          <a:lstStyle>
            <a:lvl1pPr>
              <a:defRPr sz="2000" b="0">
                <a:solidFill>
                  <a:schemeClr val="tx1"/>
                </a:solidFill>
              </a:defRPr>
            </a:lvl1pPr>
            <a:lvl2pPr>
              <a:defRPr sz="2000"/>
            </a:lvl2pPr>
            <a:lvl3pPr>
              <a:defRPr sz="1800"/>
            </a:lvl3pPr>
            <a:lvl4pPr>
              <a:defRPr sz="1600"/>
            </a:lvl4pPr>
            <a:lvl5pPr>
              <a:defRPr sz="1400"/>
            </a:lvl5pPr>
          </a:lstStyle>
          <a:p>
            <a:pPr lvl="0"/>
            <a:r>
              <a:rPr lang="en-US" dirty="0"/>
              <a:t>Enter text here</a:t>
            </a:r>
            <a:endParaRPr lang="en-GB" dirty="0"/>
          </a:p>
        </p:txBody>
      </p:sp>
      <p:sp>
        <p:nvSpPr>
          <p:cNvPr id="34" name="Text Placeholder 33">
            <a:extLst>
              <a:ext uri="{FF2B5EF4-FFF2-40B4-BE49-F238E27FC236}">
                <a16:creationId xmlns:a16="http://schemas.microsoft.com/office/drawing/2014/main" id="{40E43C62-F2CB-4DE3-BB79-29CD738332C3}"/>
              </a:ext>
            </a:extLst>
          </p:cNvPr>
          <p:cNvSpPr>
            <a:spLocks noGrp="1"/>
          </p:cNvSpPr>
          <p:nvPr>
            <p:ph type="body" sz="quarter" idx="14" hasCustomPrompt="1"/>
          </p:nvPr>
        </p:nvSpPr>
        <p:spPr>
          <a:xfrm>
            <a:off x="6255380" y="5526030"/>
            <a:ext cx="4008760" cy="4008760"/>
          </a:xfrm>
          <a:custGeom>
            <a:avLst/>
            <a:gdLst>
              <a:gd name="connsiteX0" fmla="*/ 2004380 w 4008760"/>
              <a:gd name="connsiteY0" fmla="*/ 0 h 4008760"/>
              <a:gd name="connsiteX1" fmla="*/ 4008760 w 4008760"/>
              <a:gd name="connsiteY1" fmla="*/ 2004380 h 4008760"/>
              <a:gd name="connsiteX2" fmla="*/ 2004380 w 4008760"/>
              <a:gd name="connsiteY2" fmla="*/ 4008760 h 4008760"/>
              <a:gd name="connsiteX3" fmla="*/ 0 w 4008760"/>
              <a:gd name="connsiteY3" fmla="*/ 2004380 h 4008760"/>
              <a:gd name="connsiteX4" fmla="*/ 2004380 w 4008760"/>
              <a:gd name="connsiteY4" fmla="*/ 0 h 4008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8760" h="4008760">
                <a:moveTo>
                  <a:pt x="2004380" y="0"/>
                </a:moveTo>
                <a:cubicBezTo>
                  <a:pt x="3111369" y="0"/>
                  <a:pt x="4008760" y="897391"/>
                  <a:pt x="4008760" y="2004380"/>
                </a:cubicBezTo>
                <a:cubicBezTo>
                  <a:pt x="4008760" y="3111369"/>
                  <a:pt x="3111369" y="4008760"/>
                  <a:pt x="2004380" y="4008760"/>
                </a:cubicBezTo>
                <a:cubicBezTo>
                  <a:pt x="897391" y="4008760"/>
                  <a:pt x="0" y="3111369"/>
                  <a:pt x="0" y="2004380"/>
                </a:cubicBezTo>
                <a:cubicBezTo>
                  <a:pt x="0" y="897391"/>
                  <a:pt x="897391" y="0"/>
                  <a:pt x="2004380" y="0"/>
                </a:cubicBezTo>
                <a:close/>
              </a:path>
            </a:pathLst>
          </a:custGeom>
          <a:solidFill>
            <a:schemeClr val="tx1">
              <a:alpha val="50000"/>
            </a:schemeClr>
          </a:solidFill>
        </p:spPr>
        <p:txBody>
          <a:bodyPr wrap="square">
            <a:noAutofit/>
          </a:bodyPr>
          <a:lstStyle>
            <a:lvl1pPr>
              <a:defRPr/>
            </a:lvl1pPr>
          </a:lstStyle>
          <a:p>
            <a:pPr lvl="0"/>
            <a:r>
              <a:rPr lang="en-US" dirty="0"/>
              <a:t> </a:t>
            </a:r>
            <a:endParaRPr lang="en-GB" dirty="0"/>
          </a:p>
        </p:txBody>
      </p:sp>
      <p:sp>
        <p:nvSpPr>
          <p:cNvPr id="109" name="Text Placeholder 108">
            <a:extLst>
              <a:ext uri="{FF2B5EF4-FFF2-40B4-BE49-F238E27FC236}">
                <a16:creationId xmlns:a16="http://schemas.microsoft.com/office/drawing/2014/main" id="{413EAA62-626E-4AC8-AF88-745600DFB2E6}"/>
              </a:ext>
            </a:extLst>
          </p:cNvPr>
          <p:cNvSpPr>
            <a:spLocks noGrp="1"/>
          </p:cNvSpPr>
          <p:nvPr>
            <p:ph type="body" sz="quarter" idx="15" hasCustomPrompt="1"/>
          </p:nvPr>
        </p:nvSpPr>
        <p:spPr>
          <a:xfrm>
            <a:off x="5377908" y="-157103"/>
            <a:ext cx="602738" cy="602737"/>
          </a:xfrm>
          <a:custGeom>
            <a:avLst/>
            <a:gdLst>
              <a:gd name="connsiteX0" fmla="*/ 270707 w 602738"/>
              <a:gd name="connsiteY0" fmla="*/ 278733 h 602737"/>
              <a:gd name="connsiteX1" fmla="*/ 296099 w 602738"/>
              <a:gd name="connsiteY1" fmla="*/ 309794 h 602737"/>
              <a:gd name="connsiteX2" fmla="*/ 307561 w 602738"/>
              <a:gd name="connsiteY2" fmla="*/ 313518 h 602737"/>
              <a:gd name="connsiteX3" fmla="*/ 346359 w 602738"/>
              <a:gd name="connsiteY3" fmla="*/ 303314 h 602737"/>
              <a:gd name="connsiteX4" fmla="*/ 400640 w 602738"/>
              <a:gd name="connsiteY4" fmla="*/ 424866 h 602737"/>
              <a:gd name="connsiteX5" fmla="*/ 155346 w 602738"/>
              <a:gd name="connsiteY5" fmla="*/ 345165 h 602737"/>
              <a:gd name="connsiteX6" fmla="*/ 465791 w 602738"/>
              <a:gd name="connsiteY6" fmla="*/ 271154 h 602737"/>
              <a:gd name="connsiteX7" fmla="*/ 419609 w 602738"/>
              <a:gd name="connsiteY7" fmla="*/ 413289 h 602737"/>
              <a:gd name="connsiteX8" fmla="*/ 366131 w 602738"/>
              <a:gd name="connsiteY8" fmla="*/ 297066 h 602737"/>
              <a:gd name="connsiteX9" fmla="*/ 192988 w 602738"/>
              <a:gd name="connsiteY9" fmla="*/ 182515 h 602737"/>
              <a:gd name="connsiteX10" fmla="*/ 258385 w 602738"/>
              <a:gd name="connsiteY10" fmla="*/ 262057 h 602737"/>
              <a:gd name="connsiteX11" fmla="*/ 146805 w 602738"/>
              <a:gd name="connsiteY11" fmla="*/ 324650 h 602737"/>
              <a:gd name="connsiteX12" fmla="*/ 221183 w 602738"/>
              <a:gd name="connsiteY12" fmla="*/ 181538 h 602737"/>
              <a:gd name="connsiteX13" fmla="*/ 443553 w 602738"/>
              <a:gd name="connsiteY13" fmla="*/ 253790 h 602737"/>
              <a:gd name="connsiteX14" fmla="*/ 307386 w 602738"/>
              <a:gd name="connsiteY14" fmla="*/ 290651 h 602737"/>
              <a:gd name="connsiteX15" fmla="*/ 192755 w 602738"/>
              <a:gd name="connsiteY15" fmla="*/ 152027 h 602737"/>
              <a:gd name="connsiteX16" fmla="*/ 180606 w 602738"/>
              <a:gd name="connsiteY16" fmla="*/ 158217 h 602737"/>
              <a:gd name="connsiteX17" fmla="*/ 119528 w 602738"/>
              <a:gd name="connsiteY17" fmla="*/ 346199 h 602737"/>
              <a:gd name="connsiteX18" fmla="*/ 125719 w 602738"/>
              <a:gd name="connsiteY18" fmla="*/ 358349 h 602737"/>
              <a:gd name="connsiteX19" fmla="*/ 416861 w 602738"/>
              <a:gd name="connsiteY19" fmla="*/ 452947 h 602737"/>
              <a:gd name="connsiteX20" fmla="*/ 429010 w 602738"/>
              <a:gd name="connsiteY20" fmla="*/ 446756 h 602737"/>
              <a:gd name="connsiteX21" fmla="*/ 490089 w 602738"/>
              <a:gd name="connsiteY21" fmla="*/ 258774 h 602737"/>
              <a:gd name="connsiteX22" fmla="*/ 483900 w 602738"/>
              <a:gd name="connsiteY22" fmla="*/ 246626 h 602737"/>
              <a:gd name="connsiteX23" fmla="*/ 275650 w 602738"/>
              <a:gd name="connsiteY23" fmla="*/ 1111 h 602737"/>
              <a:gd name="connsiteX24" fmla="*/ 394479 w 602738"/>
              <a:gd name="connsiteY24" fmla="*/ 14811 h 602737"/>
              <a:gd name="connsiteX25" fmla="*/ 587927 w 602738"/>
              <a:gd name="connsiteY25" fmla="*/ 394477 h 602737"/>
              <a:gd name="connsiteX26" fmla="*/ 208261 w 602738"/>
              <a:gd name="connsiteY26" fmla="*/ 587927 h 602737"/>
              <a:gd name="connsiteX27" fmla="*/ 14811 w 602738"/>
              <a:gd name="connsiteY27" fmla="*/ 208261 h 602737"/>
              <a:gd name="connsiteX28" fmla="*/ 275650 w 602738"/>
              <a:gd name="connsiteY28" fmla="*/ 1111 h 60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2738" h="602737">
                <a:moveTo>
                  <a:pt x="270707" y="278733"/>
                </a:moveTo>
                <a:lnTo>
                  <a:pt x="296099" y="309794"/>
                </a:lnTo>
                <a:lnTo>
                  <a:pt x="307561" y="313518"/>
                </a:lnTo>
                <a:lnTo>
                  <a:pt x="346359" y="303314"/>
                </a:lnTo>
                <a:lnTo>
                  <a:pt x="400640" y="424866"/>
                </a:lnTo>
                <a:lnTo>
                  <a:pt x="155346" y="345165"/>
                </a:lnTo>
                <a:close/>
                <a:moveTo>
                  <a:pt x="465791" y="271154"/>
                </a:moveTo>
                <a:lnTo>
                  <a:pt x="419609" y="413289"/>
                </a:lnTo>
                <a:lnTo>
                  <a:pt x="366131" y="297066"/>
                </a:lnTo>
                <a:close/>
                <a:moveTo>
                  <a:pt x="192988" y="182515"/>
                </a:moveTo>
                <a:lnTo>
                  <a:pt x="258385" y="262057"/>
                </a:lnTo>
                <a:lnTo>
                  <a:pt x="146805" y="324650"/>
                </a:lnTo>
                <a:close/>
                <a:moveTo>
                  <a:pt x="221183" y="181538"/>
                </a:moveTo>
                <a:lnTo>
                  <a:pt x="443553" y="253790"/>
                </a:lnTo>
                <a:lnTo>
                  <a:pt x="307386" y="290651"/>
                </a:lnTo>
                <a:close/>
                <a:moveTo>
                  <a:pt x="192755" y="152027"/>
                </a:moveTo>
                <a:lnTo>
                  <a:pt x="180606" y="158217"/>
                </a:lnTo>
                <a:lnTo>
                  <a:pt x="119528" y="346199"/>
                </a:lnTo>
                <a:lnTo>
                  <a:pt x="125719" y="358349"/>
                </a:lnTo>
                <a:lnTo>
                  <a:pt x="416861" y="452947"/>
                </a:lnTo>
                <a:lnTo>
                  <a:pt x="429010" y="446756"/>
                </a:lnTo>
                <a:lnTo>
                  <a:pt x="490089" y="258774"/>
                </a:lnTo>
                <a:lnTo>
                  <a:pt x="483900" y="246626"/>
                </a:lnTo>
                <a:close/>
                <a:moveTo>
                  <a:pt x="275650" y="1111"/>
                </a:moveTo>
                <a:cubicBezTo>
                  <a:pt x="314644" y="-2258"/>
                  <a:pt x="354933" y="1962"/>
                  <a:pt x="394479" y="14811"/>
                </a:cubicBezTo>
                <a:cubicBezTo>
                  <a:pt x="552658" y="66207"/>
                  <a:pt x="639324" y="236298"/>
                  <a:pt x="587927" y="394477"/>
                </a:cubicBezTo>
                <a:cubicBezTo>
                  <a:pt x="536531" y="552658"/>
                  <a:pt x="366443" y="639323"/>
                  <a:pt x="208261" y="587927"/>
                </a:cubicBezTo>
                <a:cubicBezTo>
                  <a:pt x="50081" y="536531"/>
                  <a:pt x="-36585" y="366441"/>
                  <a:pt x="14811" y="208261"/>
                </a:cubicBezTo>
                <a:cubicBezTo>
                  <a:pt x="53358" y="89626"/>
                  <a:pt x="158671" y="11218"/>
                  <a:pt x="275650" y="1111"/>
                </a:cubicBezTo>
                <a:close/>
              </a:path>
            </a:pathLst>
          </a:custGeom>
          <a:solidFill>
            <a:srgbClr val="9D9C8E"/>
          </a:solidFill>
        </p:spPr>
        <p:txBody>
          <a:bodyPr wrap="square">
            <a:noAutofit/>
          </a:bodyPr>
          <a:lstStyle>
            <a:lvl1pPr>
              <a:defRPr/>
            </a:lvl1pPr>
          </a:lstStyle>
          <a:p>
            <a:pPr lvl="0"/>
            <a:r>
              <a:rPr lang="en-US" dirty="0"/>
              <a:t> </a:t>
            </a:r>
            <a:endParaRPr lang="en-GB" dirty="0"/>
          </a:p>
        </p:txBody>
      </p:sp>
      <p:sp>
        <p:nvSpPr>
          <p:cNvPr id="112" name="Text Placeholder 111">
            <a:extLst>
              <a:ext uri="{FF2B5EF4-FFF2-40B4-BE49-F238E27FC236}">
                <a16:creationId xmlns:a16="http://schemas.microsoft.com/office/drawing/2014/main" id="{70E0887A-A79B-4260-A7AA-F30706D29806}"/>
              </a:ext>
            </a:extLst>
          </p:cNvPr>
          <p:cNvSpPr>
            <a:spLocks noGrp="1"/>
          </p:cNvSpPr>
          <p:nvPr>
            <p:ph type="body" sz="quarter" idx="16" hasCustomPrompt="1"/>
          </p:nvPr>
        </p:nvSpPr>
        <p:spPr>
          <a:xfrm>
            <a:off x="4708491" y="1022317"/>
            <a:ext cx="1231967" cy="1231967"/>
          </a:xfrm>
          <a:custGeom>
            <a:avLst/>
            <a:gdLst>
              <a:gd name="connsiteX0" fmla="*/ 405213 w 1231967"/>
              <a:gd name="connsiteY0" fmla="*/ 820133 h 1231967"/>
              <a:gd name="connsiteX1" fmla="*/ 793013 w 1231967"/>
              <a:gd name="connsiteY1" fmla="*/ 854061 h 1231967"/>
              <a:gd name="connsiteX2" fmla="*/ 830750 w 1231967"/>
              <a:gd name="connsiteY2" fmla="*/ 931559 h 1231967"/>
              <a:gd name="connsiteX3" fmla="*/ 349683 w 1231967"/>
              <a:gd name="connsiteY3" fmla="*/ 889471 h 1231967"/>
              <a:gd name="connsiteX4" fmla="*/ 399261 w 1231967"/>
              <a:gd name="connsiteY4" fmla="*/ 775095 h 1231967"/>
              <a:gd name="connsiteX5" fmla="*/ 378766 w 1231967"/>
              <a:gd name="connsiteY5" fmla="*/ 783194 h 1231967"/>
              <a:gd name="connsiteX6" fmla="*/ 289919 w 1231967"/>
              <a:gd name="connsiteY6" fmla="*/ 894135 h 1231967"/>
              <a:gd name="connsiteX7" fmla="*/ 306547 w 1231967"/>
              <a:gd name="connsiteY7" fmla="*/ 930216 h 1231967"/>
              <a:gd name="connsiteX8" fmla="*/ 866156 w 1231967"/>
              <a:gd name="connsiteY8" fmla="*/ 979175 h 1231967"/>
              <a:gd name="connsiteX9" fmla="*/ 889227 w 1231967"/>
              <a:gd name="connsiteY9" fmla="*/ 941622 h 1231967"/>
              <a:gd name="connsiteX10" fmla="*/ 825472 w 1231967"/>
              <a:gd name="connsiteY10" fmla="*/ 822276 h 1231967"/>
              <a:gd name="connsiteX11" fmla="*/ 806695 w 1231967"/>
              <a:gd name="connsiteY11" fmla="*/ 810741 h 1231967"/>
              <a:gd name="connsiteX12" fmla="*/ 389254 w 1231967"/>
              <a:gd name="connsiteY12" fmla="*/ 324096 h 1231967"/>
              <a:gd name="connsiteX13" fmla="*/ 889957 w 1231967"/>
              <a:gd name="connsiteY13" fmla="*/ 367901 h 1231967"/>
              <a:gd name="connsiteX14" fmla="*/ 863330 w 1231967"/>
              <a:gd name="connsiteY14" fmla="*/ 672250 h 1231967"/>
              <a:gd name="connsiteX15" fmla="*/ 362627 w 1231967"/>
              <a:gd name="connsiteY15" fmla="*/ 628444 h 1231967"/>
              <a:gd name="connsiteX16" fmla="*/ 373485 w 1231967"/>
              <a:gd name="connsiteY16" fmla="*/ 278197 h 1231967"/>
              <a:gd name="connsiteX17" fmla="*/ 346793 w 1231967"/>
              <a:gd name="connsiteY17" fmla="*/ 300594 h 1231967"/>
              <a:gd name="connsiteX18" fmla="*/ 351701 w 1231967"/>
              <a:gd name="connsiteY18" fmla="*/ 301024 h 1231967"/>
              <a:gd name="connsiteX19" fmla="*/ 321210 w 1231967"/>
              <a:gd name="connsiteY19" fmla="*/ 649552 h 1231967"/>
              <a:gd name="connsiteX20" fmla="*/ 339127 w 1231967"/>
              <a:gd name="connsiteY20" fmla="*/ 670905 h 1231967"/>
              <a:gd name="connsiteX21" fmla="*/ 584569 w 1231967"/>
              <a:gd name="connsiteY21" fmla="*/ 692379 h 1231967"/>
              <a:gd name="connsiteX22" fmla="*/ 581992 w 1231967"/>
              <a:gd name="connsiteY22" fmla="*/ 721831 h 1231967"/>
              <a:gd name="connsiteX23" fmla="*/ 523086 w 1231967"/>
              <a:gd name="connsiteY23" fmla="*/ 716678 h 1231967"/>
              <a:gd name="connsiteX24" fmla="*/ 519221 w 1231967"/>
              <a:gd name="connsiteY24" fmla="*/ 760858 h 1231967"/>
              <a:gd name="connsiteX25" fmla="*/ 681213 w 1231967"/>
              <a:gd name="connsiteY25" fmla="*/ 775030 h 1231967"/>
              <a:gd name="connsiteX26" fmla="*/ 685079 w 1231967"/>
              <a:gd name="connsiteY26" fmla="*/ 730850 h 1231967"/>
              <a:gd name="connsiteX27" fmla="*/ 626173 w 1231967"/>
              <a:gd name="connsiteY27" fmla="*/ 725697 h 1231967"/>
              <a:gd name="connsiteX28" fmla="*/ 628749 w 1231967"/>
              <a:gd name="connsiteY28" fmla="*/ 696244 h 1231967"/>
              <a:gd name="connsiteX29" fmla="*/ 879100 w 1231967"/>
              <a:gd name="connsiteY29" fmla="*/ 718147 h 1231967"/>
              <a:gd name="connsiteX30" fmla="*/ 900883 w 1231967"/>
              <a:gd name="connsiteY30" fmla="*/ 695321 h 1231967"/>
              <a:gd name="connsiteX31" fmla="*/ 931375 w 1231967"/>
              <a:gd name="connsiteY31" fmla="*/ 346792 h 1231967"/>
              <a:gd name="connsiteX32" fmla="*/ 913458 w 1231967"/>
              <a:gd name="connsiteY32" fmla="*/ 325439 h 1231967"/>
              <a:gd name="connsiteX33" fmla="*/ 669668 w 1231967"/>
              <a:gd name="connsiteY33" fmla="*/ 2378 h 1231967"/>
              <a:gd name="connsiteX34" fmla="*/ 1229590 w 1231967"/>
              <a:gd name="connsiteY34" fmla="*/ 669668 h 1231967"/>
              <a:gd name="connsiteX35" fmla="*/ 562301 w 1231967"/>
              <a:gd name="connsiteY35" fmla="*/ 1229590 h 1231967"/>
              <a:gd name="connsiteX36" fmla="*/ 2378 w 1231967"/>
              <a:gd name="connsiteY36" fmla="*/ 562300 h 1231967"/>
              <a:gd name="connsiteX37" fmla="*/ 669668 w 1231967"/>
              <a:gd name="connsiteY37" fmla="*/ 2378 h 123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31967" h="1231967">
                <a:moveTo>
                  <a:pt x="405213" y="820133"/>
                </a:moveTo>
                <a:lnTo>
                  <a:pt x="793013" y="854061"/>
                </a:lnTo>
                <a:lnTo>
                  <a:pt x="830750" y="931559"/>
                </a:lnTo>
                <a:lnTo>
                  <a:pt x="349683" y="889471"/>
                </a:lnTo>
                <a:close/>
                <a:moveTo>
                  <a:pt x="399261" y="775095"/>
                </a:moveTo>
                <a:lnTo>
                  <a:pt x="378766" y="783194"/>
                </a:lnTo>
                <a:lnTo>
                  <a:pt x="289919" y="894135"/>
                </a:lnTo>
                <a:lnTo>
                  <a:pt x="306547" y="930216"/>
                </a:lnTo>
                <a:lnTo>
                  <a:pt x="866156" y="979175"/>
                </a:lnTo>
                <a:lnTo>
                  <a:pt x="889227" y="941622"/>
                </a:lnTo>
                <a:lnTo>
                  <a:pt x="825472" y="822276"/>
                </a:lnTo>
                <a:lnTo>
                  <a:pt x="806695" y="810741"/>
                </a:lnTo>
                <a:close/>
                <a:moveTo>
                  <a:pt x="389254" y="324096"/>
                </a:moveTo>
                <a:lnTo>
                  <a:pt x="889957" y="367901"/>
                </a:lnTo>
                <a:lnTo>
                  <a:pt x="863330" y="672250"/>
                </a:lnTo>
                <a:lnTo>
                  <a:pt x="362627" y="628444"/>
                </a:lnTo>
                <a:close/>
                <a:moveTo>
                  <a:pt x="373485" y="278197"/>
                </a:moveTo>
                <a:lnTo>
                  <a:pt x="346793" y="300594"/>
                </a:lnTo>
                <a:lnTo>
                  <a:pt x="351701" y="301024"/>
                </a:lnTo>
                <a:lnTo>
                  <a:pt x="321210" y="649552"/>
                </a:lnTo>
                <a:lnTo>
                  <a:pt x="339127" y="670905"/>
                </a:lnTo>
                <a:lnTo>
                  <a:pt x="584569" y="692379"/>
                </a:lnTo>
                <a:lnTo>
                  <a:pt x="581992" y="721831"/>
                </a:lnTo>
                <a:lnTo>
                  <a:pt x="523086" y="716678"/>
                </a:lnTo>
                <a:lnTo>
                  <a:pt x="519221" y="760858"/>
                </a:lnTo>
                <a:lnTo>
                  <a:pt x="681213" y="775030"/>
                </a:lnTo>
                <a:lnTo>
                  <a:pt x="685079" y="730850"/>
                </a:lnTo>
                <a:lnTo>
                  <a:pt x="626173" y="725697"/>
                </a:lnTo>
                <a:lnTo>
                  <a:pt x="628749" y="696244"/>
                </a:lnTo>
                <a:lnTo>
                  <a:pt x="879100" y="718147"/>
                </a:lnTo>
                <a:lnTo>
                  <a:pt x="900883" y="695321"/>
                </a:lnTo>
                <a:lnTo>
                  <a:pt x="931375" y="346792"/>
                </a:lnTo>
                <a:lnTo>
                  <a:pt x="913458" y="325439"/>
                </a:lnTo>
                <a:close/>
                <a:moveTo>
                  <a:pt x="669668" y="2378"/>
                </a:moveTo>
                <a:cubicBezTo>
                  <a:pt x="1008380" y="32011"/>
                  <a:pt x="1259224" y="330957"/>
                  <a:pt x="1229590" y="669668"/>
                </a:cubicBezTo>
                <a:cubicBezTo>
                  <a:pt x="1199958" y="1008379"/>
                  <a:pt x="901012" y="1259224"/>
                  <a:pt x="562301" y="1229590"/>
                </a:cubicBezTo>
                <a:cubicBezTo>
                  <a:pt x="223591" y="1199957"/>
                  <a:pt x="-27255" y="901012"/>
                  <a:pt x="2378" y="562300"/>
                </a:cubicBezTo>
                <a:cubicBezTo>
                  <a:pt x="32012" y="223590"/>
                  <a:pt x="330958" y="-27255"/>
                  <a:pt x="669668" y="2378"/>
                </a:cubicBezTo>
                <a:close/>
              </a:path>
            </a:pathLst>
          </a:custGeom>
          <a:solidFill>
            <a:srgbClr val="BBE4F8"/>
          </a:solidFill>
        </p:spPr>
        <p:txBody>
          <a:bodyPr wrap="square">
            <a:noAutofit/>
          </a:bodyPr>
          <a:lstStyle>
            <a:lvl1pPr>
              <a:defRPr/>
            </a:lvl1pPr>
          </a:lstStyle>
          <a:p>
            <a:pPr lvl="0"/>
            <a:r>
              <a:rPr lang="en-US" dirty="0"/>
              <a:t> </a:t>
            </a:r>
            <a:endParaRPr lang="en-GB" dirty="0"/>
          </a:p>
        </p:txBody>
      </p:sp>
      <p:sp>
        <p:nvSpPr>
          <p:cNvPr id="115" name="Text Placeholder 114">
            <a:extLst>
              <a:ext uri="{FF2B5EF4-FFF2-40B4-BE49-F238E27FC236}">
                <a16:creationId xmlns:a16="http://schemas.microsoft.com/office/drawing/2014/main" id="{AABDCDAC-CA37-4E12-BD2C-8525AAFFB692}"/>
              </a:ext>
            </a:extLst>
          </p:cNvPr>
          <p:cNvSpPr>
            <a:spLocks noGrp="1"/>
          </p:cNvSpPr>
          <p:nvPr>
            <p:ph type="body" sz="quarter" idx="17" hasCustomPrompt="1"/>
          </p:nvPr>
        </p:nvSpPr>
        <p:spPr>
          <a:xfrm>
            <a:off x="6836167" y="2105121"/>
            <a:ext cx="1011051" cy="1011052"/>
          </a:xfrm>
          <a:custGeom>
            <a:avLst/>
            <a:gdLst>
              <a:gd name="connsiteX0" fmla="*/ 485482 w 1011051"/>
              <a:gd name="connsiteY0" fmla="*/ 657927 h 1011052"/>
              <a:gd name="connsiteX1" fmla="*/ 462350 w 1011051"/>
              <a:gd name="connsiteY1" fmla="*/ 674733 h 1011052"/>
              <a:gd name="connsiteX2" fmla="*/ 479156 w 1011051"/>
              <a:gd name="connsiteY2" fmla="*/ 697866 h 1011052"/>
              <a:gd name="connsiteX3" fmla="*/ 502289 w 1011051"/>
              <a:gd name="connsiteY3" fmla="*/ 681059 h 1011052"/>
              <a:gd name="connsiteX4" fmla="*/ 485482 w 1011051"/>
              <a:gd name="connsiteY4" fmla="*/ 657927 h 1011052"/>
              <a:gd name="connsiteX5" fmla="*/ 336244 w 1011051"/>
              <a:gd name="connsiteY5" fmla="*/ 617913 h 1011052"/>
              <a:gd name="connsiteX6" fmla="*/ 643774 w 1011051"/>
              <a:gd name="connsiteY6" fmla="*/ 666621 h 1011052"/>
              <a:gd name="connsiteX7" fmla="*/ 629858 w 1011051"/>
              <a:gd name="connsiteY7" fmla="*/ 754487 h 1011052"/>
              <a:gd name="connsiteX8" fmla="*/ 322327 w 1011051"/>
              <a:gd name="connsiteY8" fmla="*/ 705779 h 1011052"/>
              <a:gd name="connsiteX9" fmla="*/ 393175 w 1011051"/>
              <a:gd name="connsiteY9" fmla="*/ 258462 h 1011052"/>
              <a:gd name="connsiteX10" fmla="*/ 700705 w 1011051"/>
              <a:gd name="connsiteY10" fmla="*/ 307170 h 1011052"/>
              <a:gd name="connsiteX11" fmla="*/ 649467 w 1011051"/>
              <a:gd name="connsiteY11" fmla="*/ 630676 h 1011052"/>
              <a:gd name="connsiteX12" fmla="*/ 341936 w 1011051"/>
              <a:gd name="connsiteY12" fmla="*/ 581968 h 1011052"/>
              <a:gd name="connsiteX13" fmla="*/ 382893 w 1011051"/>
              <a:gd name="connsiteY13" fmla="*/ 219988 h 1011052"/>
              <a:gd name="connsiteX14" fmla="*/ 363755 w 1011051"/>
              <a:gd name="connsiteY14" fmla="*/ 237427 h 1011052"/>
              <a:gd name="connsiteX15" fmla="*/ 287213 w 1011051"/>
              <a:gd name="connsiteY15" fmla="*/ 720688 h 1011052"/>
              <a:gd name="connsiteX16" fmla="*/ 300658 w 1011051"/>
              <a:gd name="connsiteY16" fmla="*/ 739195 h 1011052"/>
              <a:gd name="connsiteX17" fmla="*/ 640141 w 1011051"/>
              <a:gd name="connsiteY17" fmla="*/ 792963 h 1011052"/>
              <a:gd name="connsiteX18" fmla="*/ 663273 w 1011051"/>
              <a:gd name="connsiteY18" fmla="*/ 776157 h 1011052"/>
              <a:gd name="connsiteX19" fmla="*/ 739814 w 1011051"/>
              <a:gd name="connsiteY19" fmla="*/ 292894 h 1011052"/>
              <a:gd name="connsiteX20" fmla="*/ 726368 w 1011051"/>
              <a:gd name="connsiteY20" fmla="*/ 274389 h 1011052"/>
              <a:gd name="connsiteX21" fmla="*/ 482417 w 1011051"/>
              <a:gd name="connsiteY21" fmla="*/ 508 h 1011052"/>
              <a:gd name="connsiteX22" fmla="*/ 584598 w 1011051"/>
              <a:gd name="connsiteY22" fmla="*/ 6288 h 1011052"/>
              <a:gd name="connsiteX23" fmla="*/ 1004763 w 1011051"/>
              <a:gd name="connsiteY23" fmla="*/ 584598 h 1011052"/>
              <a:gd name="connsiteX24" fmla="*/ 426455 w 1011051"/>
              <a:gd name="connsiteY24" fmla="*/ 1004764 h 1011052"/>
              <a:gd name="connsiteX25" fmla="*/ 6288 w 1011051"/>
              <a:gd name="connsiteY25" fmla="*/ 426455 h 1011052"/>
              <a:gd name="connsiteX26" fmla="*/ 482417 w 1011051"/>
              <a:gd name="connsiteY26" fmla="*/ 508 h 101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11051" h="1011052">
                <a:moveTo>
                  <a:pt x="485482" y="657927"/>
                </a:moveTo>
                <a:cubicBezTo>
                  <a:pt x="477494" y="656662"/>
                  <a:pt x="464248" y="662752"/>
                  <a:pt x="462350" y="674733"/>
                </a:cubicBezTo>
                <a:cubicBezTo>
                  <a:pt x="460452" y="686716"/>
                  <a:pt x="467174" y="695968"/>
                  <a:pt x="479156" y="697866"/>
                </a:cubicBezTo>
                <a:cubicBezTo>
                  <a:pt x="491138" y="699764"/>
                  <a:pt x="500391" y="693042"/>
                  <a:pt x="502289" y="681059"/>
                </a:cubicBezTo>
                <a:cubicBezTo>
                  <a:pt x="504187" y="669077"/>
                  <a:pt x="497463" y="659825"/>
                  <a:pt x="485482" y="657927"/>
                </a:cubicBezTo>
                <a:close/>
                <a:moveTo>
                  <a:pt x="336244" y="617913"/>
                </a:moveTo>
                <a:lnTo>
                  <a:pt x="643774" y="666621"/>
                </a:lnTo>
                <a:lnTo>
                  <a:pt x="629858" y="754487"/>
                </a:lnTo>
                <a:lnTo>
                  <a:pt x="322327" y="705779"/>
                </a:lnTo>
                <a:close/>
                <a:moveTo>
                  <a:pt x="393175" y="258462"/>
                </a:moveTo>
                <a:lnTo>
                  <a:pt x="700705" y="307170"/>
                </a:lnTo>
                <a:lnTo>
                  <a:pt x="649467" y="630676"/>
                </a:lnTo>
                <a:lnTo>
                  <a:pt x="341936" y="581968"/>
                </a:lnTo>
                <a:close/>
                <a:moveTo>
                  <a:pt x="382893" y="219988"/>
                </a:moveTo>
                <a:lnTo>
                  <a:pt x="363755" y="237427"/>
                </a:lnTo>
                <a:lnTo>
                  <a:pt x="287213" y="720688"/>
                </a:lnTo>
                <a:lnTo>
                  <a:pt x="300658" y="739195"/>
                </a:lnTo>
                <a:lnTo>
                  <a:pt x="640141" y="792963"/>
                </a:lnTo>
                <a:lnTo>
                  <a:pt x="663273" y="776157"/>
                </a:lnTo>
                <a:lnTo>
                  <a:pt x="739814" y="292894"/>
                </a:lnTo>
                <a:lnTo>
                  <a:pt x="726368" y="274389"/>
                </a:lnTo>
                <a:close/>
                <a:moveTo>
                  <a:pt x="482417" y="508"/>
                </a:moveTo>
                <a:cubicBezTo>
                  <a:pt x="515961" y="-1001"/>
                  <a:pt x="550150" y="832"/>
                  <a:pt x="584598" y="6288"/>
                </a:cubicBezTo>
                <a:cubicBezTo>
                  <a:pt x="860177" y="49936"/>
                  <a:pt x="1048411" y="309019"/>
                  <a:pt x="1004763" y="584598"/>
                </a:cubicBezTo>
                <a:cubicBezTo>
                  <a:pt x="961116" y="860177"/>
                  <a:pt x="702034" y="1048412"/>
                  <a:pt x="426455" y="1004764"/>
                </a:cubicBezTo>
                <a:cubicBezTo>
                  <a:pt x="150876" y="961117"/>
                  <a:pt x="-37359" y="702035"/>
                  <a:pt x="6288" y="426455"/>
                </a:cubicBezTo>
                <a:cubicBezTo>
                  <a:pt x="44480" y="185323"/>
                  <a:pt x="247614" y="11064"/>
                  <a:pt x="482417" y="508"/>
                </a:cubicBezTo>
                <a:close/>
              </a:path>
            </a:pathLst>
          </a:custGeom>
          <a:solidFill>
            <a:srgbClr val="BBE4F8"/>
          </a:solidFill>
        </p:spPr>
        <p:txBody>
          <a:bodyPr wrap="square">
            <a:noAutofit/>
          </a:bodyPr>
          <a:lstStyle>
            <a:lvl1pPr>
              <a:defRPr/>
            </a:lvl1pPr>
          </a:lstStyle>
          <a:p>
            <a:pPr lvl="0"/>
            <a:r>
              <a:rPr lang="en-US" dirty="0"/>
              <a:t> </a:t>
            </a:r>
            <a:endParaRPr lang="en-GB" dirty="0"/>
          </a:p>
        </p:txBody>
      </p:sp>
      <p:sp>
        <p:nvSpPr>
          <p:cNvPr id="118" name="Text Placeholder 117">
            <a:extLst>
              <a:ext uri="{FF2B5EF4-FFF2-40B4-BE49-F238E27FC236}">
                <a16:creationId xmlns:a16="http://schemas.microsoft.com/office/drawing/2014/main" id="{8C669BCA-FAC4-405D-AC43-614607337AAB}"/>
              </a:ext>
            </a:extLst>
          </p:cNvPr>
          <p:cNvSpPr>
            <a:spLocks noGrp="1"/>
          </p:cNvSpPr>
          <p:nvPr>
            <p:ph type="body" sz="quarter" idx="18" hasCustomPrompt="1"/>
          </p:nvPr>
        </p:nvSpPr>
        <p:spPr>
          <a:xfrm>
            <a:off x="7734905" y="3081305"/>
            <a:ext cx="526475" cy="526473"/>
          </a:xfrm>
          <a:custGeom>
            <a:avLst/>
            <a:gdLst>
              <a:gd name="connsiteX0" fmla="*/ 327955 w 526475"/>
              <a:gd name="connsiteY0" fmla="*/ 194189 h 526473"/>
              <a:gd name="connsiteX1" fmla="*/ 348401 w 526475"/>
              <a:gd name="connsiteY1" fmla="*/ 221700 h 526473"/>
              <a:gd name="connsiteX2" fmla="*/ 304775 w 526475"/>
              <a:gd name="connsiteY2" fmla="*/ 348401 h 526473"/>
              <a:gd name="connsiteX3" fmla="*/ 248185 w 526475"/>
              <a:gd name="connsiteY3" fmla="*/ 357260 h 526473"/>
              <a:gd name="connsiteX4" fmla="*/ 329112 w 526475"/>
              <a:gd name="connsiteY4" fmla="*/ 172541 h 526473"/>
              <a:gd name="connsiteX5" fmla="*/ 314940 w 526475"/>
              <a:gd name="connsiteY5" fmla="*/ 177110 h 526473"/>
              <a:gd name="connsiteX6" fmla="*/ 226491 w 526475"/>
              <a:gd name="connsiteY6" fmla="*/ 360813 h 526473"/>
              <a:gd name="connsiteX7" fmla="*/ 232952 w 526475"/>
              <a:gd name="connsiteY7" fmla="*/ 374060 h 526473"/>
              <a:gd name="connsiteX8" fmla="*/ 313082 w 526475"/>
              <a:gd name="connsiteY8" fmla="*/ 365434 h 526473"/>
              <a:gd name="connsiteX9" fmla="*/ 365435 w 526475"/>
              <a:gd name="connsiteY9" fmla="*/ 213392 h 526473"/>
              <a:gd name="connsiteX10" fmla="*/ 329112 w 526475"/>
              <a:gd name="connsiteY10" fmla="*/ 172541 h 526473"/>
              <a:gd name="connsiteX11" fmla="*/ 278290 w 526475"/>
              <a:gd name="connsiteY11" fmla="*/ 169214 h 526473"/>
              <a:gd name="connsiteX12" fmla="*/ 198520 w 526475"/>
              <a:gd name="connsiteY12" fmla="*/ 332285 h 526473"/>
              <a:gd name="connsiteX13" fmla="*/ 178074 w 526475"/>
              <a:gd name="connsiteY13" fmla="*/ 304773 h 526473"/>
              <a:gd name="connsiteX14" fmla="*/ 221700 w 526475"/>
              <a:gd name="connsiteY14" fmla="*/ 178073 h 526473"/>
              <a:gd name="connsiteX15" fmla="*/ 278290 w 526475"/>
              <a:gd name="connsiteY15" fmla="*/ 169214 h 526473"/>
              <a:gd name="connsiteX16" fmla="*/ 252819 w 526475"/>
              <a:gd name="connsiteY16" fmla="*/ 150011 h 526473"/>
              <a:gd name="connsiteX17" fmla="*/ 213393 w 526475"/>
              <a:gd name="connsiteY17" fmla="*/ 161041 h 526473"/>
              <a:gd name="connsiteX18" fmla="*/ 161042 w 526475"/>
              <a:gd name="connsiteY18" fmla="*/ 313081 h 526473"/>
              <a:gd name="connsiteX19" fmla="*/ 195473 w 526475"/>
              <a:gd name="connsiteY19" fmla="*/ 354857 h 526473"/>
              <a:gd name="connsiteX20" fmla="*/ 211536 w 526475"/>
              <a:gd name="connsiteY20" fmla="*/ 349365 h 526473"/>
              <a:gd name="connsiteX21" fmla="*/ 299986 w 526475"/>
              <a:gd name="connsiteY21" fmla="*/ 165661 h 526473"/>
              <a:gd name="connsiteX22" fmla="*/ 293524 w 526475"/>
              <a:gd name="connsiteY22" fmla="*/ 152415 h 526473"/>
              <a:gd name="connsiteX23" fmla="*/ 252819 w 526475"/>
              <a:gd name="connsiteY23" fmla="*/ 150011 h 526473"/>
              <a:gd name="connsiteX24" fmla="*/ 255906 w 526475"/>
              <a:gd name="connsiteY24" fmla="*/ 126470 h 526473"/>
              <a:gd name="connsiteX25" fmla="*/ 386253 w 526475"/>
              <a:gd name="connsiteY25" fmla="*/ 203239 h 526473"/>
              <a:gd name="connsiteX26" fmla="*/ 323236 w 526475"/>
              <a:gd name="connsiteY26" fmla="*/ 386252 h 526473"/>
              <a:gd name="connsiteX27" fmla="*/ 140224 w 526475"/>
              <a:gd name="connsiteY27" fmla="*/ 323235 h 526473"/>
              <a:gd name="connsiteX28" fmla="*/ 203240 w 526475"/>
              <a:gd name="connsiteY28" fmla="*/ 140224 h 526473"/>
              <a:gd name="connsiteX29" fmla="*/ 255906 w 526475"/>
              <a:gd name="connsiteY29" fmla="*/ 126470 h 526473"/>
              <a:gd name="connsiteX30" fmla="*/ 254715 w 526475"/>
              <a:gd name="connsiteY30" fmla="*/ 109918 h 526473"/>
              <a:gd name="connsiteX31" fmla="*/ 195856 w 526475"/>
              <a:gd name="connsiteY31" fmla="*/ 125081 h 526473"/>
              <a:gd name="connsiteX32" fmla="*/ 125084 w 526475"/>
              <a:gd name="connsiteY32" fmla="*/ 330619 h 526473"/>
              <a:gd name="connsiteX33" fmla="*/ 330620 w 526475"/>
              <a:gd name="connsiteY33" fmla="*/ 401390 h 526473"/>
              <a:gd name="connsiteX34" fmla="*/ 401392 w 526475"/>
              <a:gd name="connsiteY34" fmla="*/ 195855 h 526473"/>
              <a:gd name="connsiteX35" fmla="*/ 254715 w 526475"/>
              <a:gd name="connsiteY35" fmla="*/ 109918 h 526473"/>
              <a:gd name="connsiteX36" fmla="*/ 248983 w 526475"/>
              <a:gd name="connsiteY36" fmla="*/ 374 h 526473"/>
              <a:gd name="connsiteX37" fmla="*/ 499804 w 526475"/>
              <a:gd name="connsiteY37" fmla="*/ 147856 h 526473"/>
              <a:gd name="connsiteX38" fmla="*/ 378619 w 526475"/>
              <a:gd name="connsiteY38" fmla="*/ 499802 h 526473"/>
              <a:gd name="connsiteX39" fmla="*/ 26672 w 526475"/>
              <a:gd name="connsiteY39" fmla="*/ 378618 h 526473"/>
              <a:gd name="connsiteX40" fmla="*/ 147857 w 526475"/>
              <a:gd name="connsiteY40" fmla="*/ 26671 h 526473"/>
              <a:gd name="connsiteX41" fmla="*/ 248983 w 526475"/>
              <a:gd name="connsiteY41" fmla="*/ 374 h 526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26475" h="526473">
                <a:moveTo>
                  <a:pt x="327955" y="194189"/>
                </a:moveTo>
                <a:cubicBezTo>
                  <a:pt x="336355" y="201806"/>
                  <a:pt x="342863" y="210345"/>
                  <a:pt x="348401" y="221700"/>
                </a:cubicBezTo>
                <a:cubicBezTo>
                  <a:pt x="371477" y="269013"/>
                  <a:pt x="352088" y="325324"/>
                  <a:pt x="304775" y="348401"/>
                </a:cubicBezTo>
                <a:cubicBezTo>
                  <a:pt x="287741" y="356708"/>
                  <a:pt x="267940" y="359338"/>
                  <a:pt x="248185" y="357260"/>
                </a:cubicBezTo>
                <a:close/>
                <a:moveTo>
                  <a:pt x="329112" y="172541"/>
                </a:moveTo>
                <a:lnTo>
                  <a:pt x="314940" y="177110"/>
                </a:lnTo>
                <a:lnTo>
                  <a:pt x="226491" y="360813"/>
                </a:lnTo>
                <a:lnTo>
                  <a:pt x="232952" y="374060"/>
                </a:lnTo>
                <a:cubicBezTo>
                  <a:pt x="259262" y="379970"/>
                  <a:pt x="288480" y="377433"/>
                  <a:pt x="313082" y="365434"/>
                </a:cubicBezTo>
                <a:cubicBezTo>
                  <a:pt x="369858" y="337742"/>
                  <a:pt x="393126" y="270168"/>
                  <a:pt x="365435" y="213392"/>
                </a:cubicBezTo>
                <a:cubicBezTo>
                  <a:pt x="357128" y="196360"/>
                  <a:pt x="344066" y="183989"/>
                  <a:pt x="329112" y="172541"/>
                </a:cubicBezTo>
                <a:close/>
                <a:moveTo>
                  <a:pt x="278290" y="169214"/>
                </a:moveTo>
                <a:lnTo>
                  <a:pt x="198520" y="332285"/>
                </a:lnTo>
                <a:cubicBezTo>
                  <a:pt x="190119" y="324668"/>
                  <a:pt x="183612" y="316129"/>
                  <a:pt x="178074" y="304773"/>
                </a:cubicBezTo>
                <a:cubicBezTo>
                  <a:pt x="154997" y="257460"/>
                  <a:pt x="174387" y="201149"/>
                  <a:pt x="221700" y="178073"/>
                </a:cubicBezTo>
                <a:cubicBezTo>
                  <a:pt x="238732" y="169766"/>
                  <a:pt x="258534" y="167136"/>
                  <a:pt x="278290" y="169214"/>
                </a:cubicBezTo>
                <a:close/>
                <a:moveTo>
                  <a:pt x="252819" y="150011"/>
                </a:moveTo>
                <a:cubicBezTo>
                  <a:pt x="239151" y="151407"/>
                  <a:pt x="225695" y="155041"/>
                  <a:pt x="213393" y="161041"/>
                </a:cubicBezTo>
                <a:cubicBezTo>
                  <a:pt x="156618" y="188733"/>
                  <a:pt x="133351" y="256306"/>
                  <a:pt x="161042" y="313081"/>
                </a:cubicBezTo>
                <a:cubicBezTo>
                  <a:pt x="169350" y="330114"/>
                  <a:pt x="180519" y="343409"/>
                  <a:pt x="195473" y="354857"/>
                </a:cubicBezTo>
                <a:lnTo>
                  <a:pt x="211536" y="349365"/>
                </a:lnTo>
                <a:lnTo>
                  <a:pt x="299986" y="165661"/>
                </a:lnTo>
                <a:lnTo>
                  <a:pt x="293524" y="152415"/>
                </a:lnTo>
                <a:cubicBezTo>
                  <a:pt x="280370" y="149459"/>
                  <a:pt x="266488" y="148616"/>
                  <a:pt x="252819" y="150011"/>
                </a:cubicBezTo>
                <a:close/>
                <a:moveTo>
                  <a:pt x="255906" y="126470"/>
                </a:moveTo>
                <a:cubicBezTo>
                  <a:pt x="309171" y="123551"/>
                  <a:pt x="361330" y="152141"/>
                  <a:pt x="386253" y="203239"/>
                </a:cubicBezTo>
                <a:cubicBezTo>
                  <a:pt x="419483" y="271370"/>
                  <a:pt x="391368" y="353021"/>
                  <a:pt x="323236" y="386252"/>
                </a:cubicBezTo>
                <a:cubicBezTo>
                  <a:pt x="255105" y="419481"/>
                  <a:pt x="173454" y="391366"/>
                  <a:pt x="140224" y="323235"/>
                </a:cubicBezTo>
                <a:cubicBezTo>
                  <a:pt x="106995" y="255105"/>
                  <a:pt x="135109" y="173453"/>
                  <a:pt x="203240" y="140224"/>
                </a:cubicBezTo>
                <a:cubicBezTo>
                  <a:pt x="220273" y="131916"/>
                  <a:pt x="238151" y="127442"/>
                  <a:pt x="255906" y="126470"/>
                </a:cubicBezTo>
                <a:close/>
                <a:moveTo>
                  <a:pt x="254715" y="109918"/>
                </a:moveTo>
                <a:cubicBezTo>
                  <a:pt x="234782" y="110928"/>
                  <a:pt x="214781" y="115852"/>
                  <a:pt x="195856" y="125081"/>
                </a:cubicBezTo>
                <a:cubicBezTo>
                  <a:pt x="120155" y="162003"/>
                  <a:pt x="88162" y="254918"/>
                  <a:pt x="125084" y="330619"/>
                </a:cubicBezTo>
                <a:cubicBezTo>
                  <a:pt x="162005" y="406321"/>
                  <a:pt x="254919" y="438313"/>
                  <a:pt x="330620" y="401390"/>
                </a:cubicBezTo>
                <a:cubicBezTo>
                  <a:pt x="406321" y="364469"/>
                  <a:pt x="438314" y="271556"/>
                  <a:pt x="401392" y="195855"/>
                </a:cubicBezTo>
                <a:cubicBezTo>
                  <a:pt x="373701" y="139079"/>
                  <a:pt x="314514" y="106889"/>
                  <a:pt x="254715" y="109918"/>
                </a:cubicBezTo>
                <a:close/>
                <a:moveTo>
                  <a:pt x="248983" y="374"/>
                </a:moveTo>
                <a:cubicBezTo>
                  <a:pt x="351403" y="-5106"/>
                  <a:pt x="452036" y="49917"/>
                  <a:pt x="499804" y="147856"/>
                </a:cubicBezTo>
                <a:cubicBezTo>
                  <a:pt x="563494" y="278440"/>
                  <a:pt x="509203" y="436112"/>
                  <a:pt x="378619" y="499802"/>
                </a:cubicBezTo>
                <a:cubicBezTo>
                  <a:pt x="248034" y="563493"/>
                  <a:pt x="90362" y="509202"/>
                  <a:pt x="26672" y="378618"/>
                </a:cubicBezTo>
                <a:cubicBezTo>
                  <a:pt x="-37018" y="248033"/>
                  <a:pt x="17272" y="90361"/>
                  <a:pt x="147857" y="26671"/>
                </a:cubicBezTo>
                <a:cubicBezTo>
                  <a:pt x="180503" y="10748"/>
                  <a:pt x="214842" y="2200"/>
                  <a:pt x="248983" y="374"/>
                </a:cubicBezTo>
                <a:close/>
              </a:path>
            </a:pathLst>
          </a:custGeom>
          <a:solidFill>
            <a:srgbClr val="BBE4F8"/>
          </a:solidFill>
        </p:spPr>
        <p:txBody>
          <a:bodyPr wrap="square">
            <a:noAutofit/>
          </a:bodyPr>
          <a:lstStyle>
            <a:lvl1pPr>
              <a:defRPr/>
            </a:lvl1pPr>
          </a:lstStyle>
          <a:p>
            <a:pPr lvl="0"/>
            <a:r>
              <a:rPr lang="en-US" dirty="0"/>
              <a:t> </a:t>
            </a:r>
            <a:endParaRPr lang="en-GB" dirty="0"/>
          </a:p>
        </p:txBody>
      </p:sp>
      <p:sp>
        <p:nvSpPr>
          <p:cNvPr id="121" name="Text Placeholder 120">
            <a:extLst>
              <a:ext uri="{FF2B5EF4-FFF2-40B4-BE49-F238E27FC236}">
                <a16:creationId xmlns:a16="http://schemas.microsoft.com/office/drawing/2014/main" id="{FC3BE93B-1DE2-46AB-A6B4-8B2C88B5108A}"/>
              </a:ext>
            </a:extLst>
          </p:cNvPr>
          <p:cNvSpPr>
            <a:spLocks noGrp="1"/>
          </p:cNvSpPr>
          <p:nvPr>
            <p:ph type="body" sz="quarter" idx="19" hasCustomPrompt="1"/>
          </p:nvPr>
        </p:nvSpPr>
        <p:spPr>
          <a:xfrm>
            <a:off x="6121024" y="2807424"/>
            <a:ext cx="654495" cy="654494"/>
          </a:xfrm>
          <a:custGeom>
            <a:avLst/>
            <a:gdLst>
              <a:gd name="connsiteX0" fmla="*/ 434066 w 654495"/>
              <a:gd name="connsiteY0" fmla="*/ 163129 h 654494"/>
              <a:gd name="connsiteX1" fmla="*/ 495421 w 654495"/>
              <a:gd name="connsiteY1" fmla="*/ 341317 h 654494"/>
              <a:gd name="connsiteX2" fmla="*/ 208340 w 654495"/>
              <a:gd name="connsiteY2" fmla="*/ 440167 h 654494"/>
              <a:gd name="connsiteX3" fmla="*/ 146985 w 654495"/>
              <a:gd name="connsiteY3" fmla="*/ 261979 h 654494"/>
              <a:gd name="connsiteX4" fmla="*/ 439620 w 654495"/>
              <a:gd name="connsiteY4" fmla="*/ 139068 h 654494"/>
              <a:gd name="connsiteX5" fmla="*/ 130267 w 654495"/>
              <a:gd name="connsiteY5" fmla="*/ 245587 h 654494"/>
              <a:gd name="connsiteX6" fmla="*/ 123777 w 654495"/>
              <a:gd name="connsiteY6" fmla="*/ 258895 h 654494"/>
              <a:gd name="connsiteX7" fmla="*/ 192801 w 654495"/>
              <a:gd name="connsiteY7" fmla="*/ 459356 h 654494"/>
              <a:gd name="connsiteX8" fmla="*/ 206108 w 654495"/>
              <a:gd name="connsiteY8" fmla="*/ 465848 h 654494"/>
              <a:gd name="connsiteX9" fmla="*/ 258080 w 654495"/>
              <a:gd name="connsiteY9" fmla="*/ 447952 h 654494"/>
              <a:gd name="connsiteX10" fmla="*/ 282792 w 654495"/>
              <a:gd name="connsiteY10" fmla="*/ 519722 h 654494"/>
              <a:gd name="connsiteX11" fmla="*/ 305065 w 654495"/>
              <a:gd name="connsiteY11" fmla="*/ 512053 h 654494"/>
              <a:gd name="connsiteX12" fmla="*/ 280353 w 654495"/>
              <a:gd name="connsiteY12" fmla="*/ 440283 h 654494"/>
              <a:gd name="connsiteX13" fmla="*/ 441217 w 654495"/>
              <a:gd name="connsiteY13" fmla="*/ 384893 h 654494"/>
              <a:gd name="connsiteX14" fmla="*/ 465929 w 654495"/>
              <a:gd name="connsiteY14" fmla="*/ 456663 h 654494"/>
              <a:gd name="connsiteX15" fmla="*/ 488203 w 654495"/>
              <a:gd name="connsiteY15" fmla="*/ 448993 h 654494"/>
              <a:gd name="connsiteX16" fmla="*/ 463491 w 654495"/>
              <a:gd name="connsiteY16" fmla="*/ 377224 h 654494"/>
              <a:gd name="connsiteX17" fmla="*/ 515462 w 654495"/>
              <a:gd name="connsiteY17" fmla="*/ 359329 h 654494"/>
              <a:gd name="connsiteX18" fmla="*/ 521953 w 654495"/>
              <a:gd name="connsiteY18" fmla="*/ 346020 h 654494"/>
              <a:gd name="connsiteX19" fmla="*/ 452929 w 654495"/>
              <a:gd name="connsiteY19" fmla="*/ 145559 h 654494"/>
              <a:gd name="connsiteX20" fmla="*/ 349481 w 654495"/>
              <a:gd name="connsiteY20" fmla="*/ 767 h 654494"/>
              <a:gd name="connsiteX21" fmla="*/ 636602 w 654495"/>
              <a:gd name="connsiteY21" fmla="*/ 220728 h 654494"/>
              <a:gd name="connsiteX22" fmla="*/ 433767 w 654495"/>
              <a:gd name="connsiteY22" fmla="*/ 636601 h 654494"/>
              <a:gd name="connsiteX23" fmla="*/ 17894 w 654495"/>
              <a:gd name="connsiteY23" fmla="*/ 433766 h 654494"/>
              <a:gd name="connsiteX24" fmla="*/ 220729 w 654495"/>
              <a:gd name="connsiteY24" fmla="*/ 17893 h 654494"/>
              <a:gd name="connsiteX25" fmla="*/ 349481 w 654495"/>
              <a:gd name="connsiteY25" fmla="*/ 767 h 65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54495" h="654494">
                <a:moveTo>
                  <a:pt x="434066" y="163129"/>
                </a:moveTo>
                <a:lnTo>
                  <a:pt x="495421" y="341317"/>
                </a:lnTo>
                <a:lnTo>
                  <a:pt x="208340" y="440167"/>
                </a:lnTo>
                <a:lnTo>
                  <a:pt x="146985" y="261979"/>
                </a:lnTo>
                <a:close/>
                <a:moveTo>
                  <a:pt x="439620" y="139068"/>
                </a:moveTo>
                <a:lnTo>
                  <a:pt x="130267" y="245587"/>
                </a:lnTo>
                <a:lnTo>
                  <a:pt x="123777" y="258895"/>
                </a:lnTo>
                <a:lnTo>
                  <a:pt x="192801" y="459356"/>
                </a:lnTo>
                <a:lnTo>
                  <a:pt x="206108" y="465848"/>
                </a:lnTo>
                <a:lnTo>
                  <a:pt x="258080" y="447952"/>
                </a:lnTo>
                <a:lnTo>
                  <a:pt x="282792" y="519722"/>
                </a:lnTo>
                <a:lnTo>
                  <a:pt x="305065" y="512053"/>
                </a:lnTo>
                <a:lnTo>
                  <a:pt x="280353" y="440283"/>
                </a:lnTo>
                <a:lnTo>
                  <a:pt x="441217" y="384893"/>
                </a:lnTo>
                <a:lnTo>
                  <a:pt x="465929" y="456663"/>
                </a:lnTo>
                <a:lnTo>
                  <a:pt x="488203" y="448993"/>
                </a:lnTo>
                <a:lnTo>
                  <a:pt x="463491" y="377224"/>
                </a:lnTo>
                <a:lnTo>
                  <a:pt x="515462" y="359329"/>
                </a:lnTo>
                <a:lnTo>
                  <a:pt x="521953" y="346020"/>
                </a:lnTo>
                <a:lnTo>
                  <a:pt x="452929" y="145559"/>
                </a:lnTo>
                <a:close/>
                <a:moveTo>
                  <a:pt x="349481" y="767"/>
                </a:moveTo>
                <a:cubicBezTo>
                  <a:pt x="476678" y="9524"/>
                  <a:pt x="592503" y="92656"/>
                  <a:pt x="636602" y="220728"/>
                </a:cubicBezTo>
                <a:cubicBezTo>
                  <a:pt x="695400" y="391491"/>
                  <a:pt x="604530" y="577803"/>
                  <a:pt x="433767" y="636601"/>
                </a:cubicBezTo>
                <a:cubicBezTo>
                  <a:pt x="263004" y="695400"/>
                  <a:pt x="76693" y="604529"/>
                  <a:pt x="17894" y="433766"/>
                </a:cubicBezTo>
                <a:cubicBezTo>
                  <a:pt x="-40905" y="263003"/>
                  <a:pt x="49966" y="76692"/>
                  <a:pt x="220729" y="17893"/>
                </a:cubicBezTo>
                <a:cubicBezTo>
                  <a:pt x="263419" y="3194"/>
                  <a:pt x="307082" y="-2151"/>
                  <a:pt x="349481" y="767"/>
                </a:cubicBezTo>
                <a:close/>
              </a:path>
            </a:pathLst>
          </a:custGeom>
          <a:solidFill>
            <a:schemeClr val="accent3"/>
          </a:solidFill>
        </p:spPr>
        <p:txBody>
          <a:bodyPr wrap="square">
            <a:noAutofit/>
          </a:bodyPr>
          <a:lstStyle>
            <a:lvl1pPr>
              <a:defRPr/>
            </a:lvl1pPr>
          </a:lstStyle>
          <a:p>
            <a:pPr lvl="0"/>
            <a:r>
              <a:rPr lang="en-US" dirty="0"/>
              <a:t> </a:t>
            </a:r>
            <a:endParaRPr lang="en-GB" dirty="0"/>
          </a:p>
        </p:txBody>
      </p:sp>
      <p:sp>
        <p:nvSpPr>
          <p:cNvPr id="124" name="Text Placeholder 123">
            <a:extLst>
              <a:ext uri="{FF2B5EF4-FFF2-40B4-BE49-F238E27FC236}">
                <a16:creationId xmlns:a16="http://schemas.microsoft.com/office/drawing/2014/main" id="{768D7E4B-B5A0-48C3-A951-AE35901A3CF4}"/>
              </a:ext>
            </a:extLst>
          </p:cNvPr>
          <p:cNvSpPr>
            <a:spLocks noGrp="1"/>
          </p:cNvSpPr>
          <p:nvPr>
            <p:ph type="body" sz="quarter" idx="20" hasCustomPrompt="1"/>
          </p:nvPr>
        </p:nvSpPr>
        <p:spPr>
          <a:xfrm>
            <a:off x="5972609" y="-241116"/>
            <a:ext cx="2150513" cy="2150513"/>
          </a:xfrm>
          <a:custGeom>
            <a:avLst/>
            <a:gdLst>
              <a:gd name="connsiteX0" fmla="*/ 1516139 w 2150513"/>
              <a:gd name="connsiteY0" fmla="*/ 576271 h 2150513"/>
              <a:gd name="connsiteX1" fmla="*/ 1665109 w 2150513"/>
              <a:gd name="connsiteY1" fmla="*/ 1221532 h 2150513"/>
              <a:gd name="connsiteX2" fmla="*/ 617607 w 2150513"/>
              <a:gd name="connsiteY2" fmla="*/ 1463367 h 2150513"/>
              <a:gd name="connsiteX3" fmla="*/ 468637 w 2150513"/>
              <a:gd name="connsiteY3" fmla="*/ 818106 h 2150513"/>
              <a:gd name="connsiteX4" fmla="*/ 1525800 w 2150513"/>
              <a:gd name="connsiteY4" fmla="*/ 503427 h 2150513"/>
              <a:gd name="connsiteX5" fmla="*/ 411258 w 2150513"/>
              <a:gd name="connsiteY5" fmla="*/ 760739 h 2150513"/>
              <a:gd name="connsiteX6" fmla="*/ 385476 w 2150513"/>
              <a:gd name="connsiteY6" fmla="*/ 801998 h 2150513"/>
              <a:gd name="connsiteX7" fmla="*/ 551859 w 2150513"/>
              <a:gd name="connsiteY7" fmla="*/ 1522680 h 2150513"/>
              <a:gd name="connsiteX8" fmla="*/ 593118 w 2150513"/>
              <a:gd name="connsiteY8" fmla="*/ 1548461 h 2150513"/>
              <a:gd name="connsiteX9" fmla="*/ 1121059 w 2150513"/>
              <a:gd name="connsiteY9" fmla="*/ 1426576 h 2150513"/>
              <a:gd name="connsiteX10" fmla="*/ 1142340 w 2150513"/>
              <a:gd name="connsiteY10" fmla="*/ 1518757 h 2150513"/>
              <a:gd name="connsiteX11" fmla="*/ 807139 w 2150513"/>
              <a:gd name="connsiteY11" fmla="*/ 1596144 h 2150513"/>
              <a:gd name="connsiteX12" fmla="*/ 824552 w 2150513"/>
              <a:gd name="connsiteY12" fmla="*/ 1671564 h 2150513"/>
              <a:gd name="connsiteX13" fmla="*/ 1570373 w 2150513"/>
              <a:gd name="connsiteY13" fmla="*/ 1499377 h 2150513"/>
              <a:gd name="connsiteX14" fmla="*/ 1552961 w 2150513"/>
              <a:gd name="connsiteY14" fmla="*/ 1423957 h 2150513"/>
              <a:gd name="connsiteX15" fmla="*/ 1217760 w 2150513"/>
              <a:gd name="connsiteY15" fmla="*/ 1501344 h 2150513"/>
              <a:gd name="connsiteX16" fmla="*/ 1196479 w 2150513"/>
              <a:gd name="connsiteY16" fmla="*/ 1409164 h 2150513"/>
              <a:gd name="connsiteX17" fmla="*/ 1716039 w 2150513"/>
              <a:gd name="connsiteY17" fmla="*/ 1289214 h 2150513"/>
              <a:gd name="connsiteX18" fmla="*/ 1741821 w 2150513"/>
              <a:gd name="connsiteY18" fmla="*/ 1247955 h 2150513"/>
              <a:gd name="connsiteX19" fmla="*/ 1733441 w 2150513"/>
              <a:gd name="connsiteY19" fmla="*/ 1249890 h 2150513"/>
              <a:gd name="connsiteX20" fmla="*/ 1567059 w 2150513"/>
              <a:gd name="connsiteY20" fmla="*/ 529209 h 2150513"/>
              <a:gd name="connsiteX21" fmla="*/ 1049362 w 2150513"/>
              <a:gd name="connsiteY21" fmla="*/ 331 h 2150513"/>
              <a:gd name="connsiteX22" fmla="*/ 2122759 w 2150513"/>
              <a:gd name="connsiteY22" fmla="*/ 833422 h 2150513"/>
              <a:gd name="connsiteX23" fmla="*/ 1317092 w 2150513"/>
              <a:gd name="connsiteY23" fmla="*/ 2122758 h 2150513"/>
              <a:gd name="connsiteX24" fmla="*/ 27756 w 2150513"/>
              <a:gd name="connsiteY24" fmla="*/ 1317092 h 2150513"/>
              <a:gd name="connsiteX25" fmla="*/ 833422 w 2150513"/>
              <a:gd name="connsiteY25" fmla="*/ 27756 h 2150513"/>
              <a:gd name="connsiteX26" fmla="*/ 1049362 w 2150513"/>
              <a:gd name="connsiteY26" fmla="*/ 331 h 215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50513" h="2150513">
                <a:moveTo>
                  <a:pt x="1516139" y="576271"/>
                </a:moveTo>
                <a:lnTo>
                  <a:pt x="1665109" y="1221532"/>
                </a:lnTo>
                <a:lnTo>
                  <a:pt x="617607" y="1463367"/>
                </a:lnTo>
                <a:lnTo>
                  <a:pt x="468637" y="818106"/>
                </a:lnTo>
                <a:close/>
                <a:moveTo>
                  <a:pt x="1525800" y="503427"/>
                </a:moveTo>
                <a:lnTo>
                  <a:pt x="411258" y="760739"/>
                </a:lnTo>
                <a:lnTo>
                  <a:pt x="385476" y="801998"/>
                </a:lnTo>
                <a:lnTo>
                  <a:pt x="551859" y="1522680"/>
                </a:lnTo>
                <a:lnTo>
                  <a:pt x="593118" y="1548461"/>
                </a:lnTo>
                <a:lnTo>
                  <a:pt x="1121059" y="1426576"/>
                </a:lnTo>
                <a:lnTo>
                  <a:pt x="1142340" y="1518757"/>
                </a:lnTo>
                <a:lnTo>
                  <a:pt x="807139" y="1596144"/>
                </a:lnTo>
                <a:lnTo>
                  <a:pt x="824552" y="1671564"/>
                </a:lnTo>
                <a:lnTo>
                  <a:pt x="1570373" y="1499377"/>
                </a:lnTo>
                <a:lnTo>
                  <a:pt x="1552961" y="1423957"/>
                </a:lnTo>
                <a:lnTo>
                  <a:pt x="1217760" y="1501344"/>
                </a:lnTo>
                <a:lnTo>
                  <a:pt x="1196479" y="1409164"/>
                </a:lnTo>
                <a:lnTo>
                  <a:pt x="1716039" y="1289214"/>
                </a:lnTo>
                <a:lnTo>
                  <a:pt x="1741821" y="1247955"/>
                </a:lnTo>
                <a:lnTo>
                  <a:pt x="1733441" y="1249890"/>
                </a:lnTo>
                <a:lnTo>
                  <a:pt x="1567059" y="529209"/>
                </a:lnTo>
                <a:close/>
                <a:moveTo>
                  <a:pt x="1049362" y="331"/>
                </a:moveTo>
                <a:cubicBezTo>
                  <a:pt x="1549109" y="-12108"/>
                  <a:pt x="2005952" y="327479"/>
                  <a:pt x="2122759" y="833422"/>
                </a:cubicBezTo>
                <a:cubicBezTo>
                  <a:pt x="2256251" y="1411643"/>
                  <a:pt x="1895312" y="1989266"/>
                  <a:pt x="1317092" y="2122758"/>
                </a:cubicBezTo>
                <a:cubicBezTo>
                  <a:pt x="738871" y="2256251"/>
                  <a:pt x="161249" y="1895312"/>
                  <a:pt x="27756" y="1317092"/>
                </a:cubicBezTo>
                <a:cubicBezTo>
                  <a:pt x="-105737" y="738870"/>
                  <a:pt x="255201" y="161249"/>
                  <a:pt x="833422" y="27756"/>
                </a:cubicBezTo>
                <a:cubicBezTo>
                  <a:pt x="905700" y="11069"/>
                  <a:pt x="977969" y="2107"/>
                  <a:pt x="1049362" y="331"/>
                </a:cubicBezTo>
                <a:close/>
              </a:path>
            </a:pathLst>
          </a:custGeom>
          <a:solidFill>
            <a:schemeClr val="accent3"/>
          </a:solidFill>
        </p:spPr>
        <p:txBody>
          <a:bodyPr wrap="square">
            <a:noAutofit/>
          </a:bodyPr>
          <a:lstStyle>
            <a:lvl1pPr>
              <a:defRPr/>
            </a:lvl1pPr>
          </a:lstStyle>
          <a:p>
            <a:pPr lvl="0"/>
            <a:r>
              <a:rPr lang="en-US" dirty="0"/>
              <a:t> </a:t>
            </a:r>
            <a:endParaRPr lang="en-GB" dirty="0"/>
          </a:p>
        </p:txBody>
      </p:sp>
      <p:sp>
        <p:nvSpPr>
          <p:cNvPr id="127" name="Text Placeholder 126">
            <a:extLst>
              <a:ext uri="{FF2B5EF4-FFF2-40B4-BE49-F238E27FC236}">
                <a16:creationId xmlns:a16="http://schemas.microsoft.com/office/drawing/2014/main" id="{14083B08-CA5D-4FEF-B446-1377E77D5F49}"/>
              </a:ext>
            </a:extLst>
          </p:cNvPr>
          <p:cNvSpPr>
            <a:spLocks noGrp="1"/>
          </p:cNvSpPr>
          <p:nvPr>
            <p:ph type="body" sz="quarter" idx="21" hasCustomPrompt="1"/>
          </p:nvPr>
        </p:nvSpPr>
        <p:spPr>
          <a:xfrm>
            <a:off x="8346064" y="2557400"/>
            <a:ext cx="602733" cy="602733"/>
          </a:xfrm>
          <a:custGeom>
            <a:avLst/>
            <a:gdLst>
              <a:gd name="connsiteX0" fmla="*/ 269563 w 602733"/>
              <a:gd name="connsiteY0" fmla="*/ 280367 h 602733"/>
              <a:gd name="connsiteX1" fmla="*/ 296544 w 602733"/>
              <a:gd name="connsiteY1" fmla="*/ 310056 h 602733"/>
              <a:gd name="connsiteX2" fmla="*/ 308186 w 602733"/>
              <a:gd name="connsiteY2" fmla="*/ 313175 h 602733"/>
              <a:gd name="connsiteX3" fmla="*/ 346397 w 602733"/>
              <a:gd name="connsiteY3" fmla="*/ 300955 h 602733"/>
              <a:gd name="connsiteX4" fmla="*/ 406965 w 602733"/>
              <a:gd name="connsiteY4" fmla="*/ 419499 h 602733"/>
              <a:gd name="connsiteX5" fmla="*/ 157836 w 602733"/>
              <a:gd name="connsiteY5" fmla="*/ 352745 h 602733"/>
              <a:gd name="connsiteX6" fmla="*/ 463983 w 602733"/>
              <a:gd name="connsiteY6" fmla="*/ 262589 h 602733"/>
              <a:gd name="connsiteX7" fmla="*/ 425302 w 602733"/>
              <a:gd name="connsiteY7" fmla="*/ 406945 h 602733"/>
              <a:gd name="connsiteX8" fmla="*/ 365814 w 602733"/>
              <a:gd name="connsiteY8" fmla="*/ 293680 h 602733"/>
              <a:gd name="connsiteX9" fmla="*/ 186914 w 602733"/>
              <a:gd name="connsiteY9" fmla="*/ 188348 h 602733"/>
              <a:gd name="connsiteX10" fmla="*/ 256383 w 602733"/>
              <a:gd name="connsiteY10" fmla="*/ 264360 h 602733"/>
              <a:gd name="connsiteX11" fmla="*/ 148232 w 602733"/>
              <a:gd name="connsiteY11" fmla="*/ 332705 h 602733"/>
              <a:gd name="connsiteX12" fmla="*/ 215020 w 602733"/>
              <a:gd name="connsiteY12" fmla="*/ 185897 h 602733"/>
              <a:gd name="connsiteX13" fmla="*/ 440866 w 602733"/>
              <a:gd name="connsiteY13" fmla="*/ 246412 h 602733"/>
              <a:gd name="connsiteX14" fmla="*/ 306814 w 602733"/>
              <a:gd name="connsiteY14" fmla="*/ 290349 h 602733"/>
              <a:gd name="connsiteX15" fmla="*/ 185086 w 602733"/>
              <a:gd name="connsiteY15" fmla="*/ 157913 h 602733"/>
              <a:gd name="connsiteX16" fmla="*/ 173277 w 602733"/>
              <a:gd name="connsiteY16" fmla="*/ 164731 h 602733"/>
              <a:gd name="connsiteX17" fmla="*/ 122120 w 602733"/>
              <a:gd name="connsiteY17" fmla="*/ 355652 h 602733"/>
              <a:gd name="connsiteX18" fmla="*/ 128938 w 602733"/>
              <a:gd name="connsiteY18" fmla="*/ 367461 h 602733"/>
              <a:gd name="connsiteX19" fmla="*/ 424633 w 602733"/>
              <a:gd name="connsiteY19" fmla="*/ 446693 h 602733"/>
              <a:gd name="connsiteX20" fmla="*/ 436442 w 602733"/>
              <a:gd name="connsiteY20" fmla="*/ 439874 h 602733"/>
              <a:gd name="connsiteX21" fmla="*/ 487599 w 602733"/>
              <a:gd name="connsiteY21" fmla="*/ 248954 h 602733"/>
              <a:gd name="connsiteX22" fmla="*/ 480781 w 602733"/>
              <a:gd name="connsiteY22" fmla="*/ 237146 h 602733"/>
              <a:gd name="connsiteX23" fmla="*/ 319134 w 602733"/>
              <a:gd name="connsiteY23" fmla="*/ 535 h 602733"/>
              <a:gd name="connsiteX24" fmla="*/ 379350 w 602733"/>
              <a:gd name="connsiteY24" fmla="*/ 10329 h 602733"/>
              <a:gd name="connsiteX25" fmla="*/ 592405 w 602733"/>
              <a:gd name="connsiteY25" fmla="*/ 379351 h 602733"/>
              <a:gd name="connsiteX26" fmla="*/ 223384 w 602733"/>
              <a:gd name="connsiteY26" fmla="*/ 592405 h 602733"/>
              <a:gd name="connsiteX27" fmla="*/ 10329 w 602733"/>
              <a:gd name="connsiteY27" fmla="*/ 223384 h 602733"/>
              <a:gd name="connsiteX28" fmla="*/ 319134 w 602733"/>
              <a:gd name="connsiteY28" fmla="*/ 535 h 60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2733" h="602733">
                <a:moveTo>
                  <a:pt x="269563" y="280367"/>
                </a:moveTo>
                <a:lnTo>
                  <a:pt x="296544" y="310056"/>
                </a:lnTo>
                <a:lnTo>
                  <a:pt x="308186" y="313175"/>
                </a:lnTo>
                <a:lnTo>
                  <a:pt x="346397" y="300955"/>
                </a:lnTo>
                <a:lnTo>
                  <a:pt x="406965" y="419499"/>
                </a:lnTo>
                <a:lnTo>
                  <a:pt x="157836" y="352745"/>
                </a:lnTo>
                <a:close/>
                <a:moveTo>
                  <a:pt x="463983" y="262589"/>
                </a:moveTo>
                <a:lnTo>
                  <a:pt x="425302" y="406945"/>
                </a:lnTo>
                <a:lnTo>
                  <a:pt x="365814" y="293680"/>
                </a:lnTo>
                <a:close/>
                <a:moveTo>
                  <a:pt x="186914" y="188348"/>
                </a:moveTo>
                <a:lnTo>
                  <a:pt x="256383" y="264360"/>
                </a:lnTo>
                <a:lnTo>
                  <a:pt x="148232" y="332705"/>
                </a:lnTo>
                <a:close/>
                <a:moveTo>
                  <a:pt x="215020" y="185897"/>
                </a:moveTo>
                <a:lnTo>
                  <a:pt x="440866" y="246412"/>
                </a:lnTo>
                <a:lnTo>
                  <a:pt x="306814" y="290349"/>
                </a:lnTo>
                <a:close/>
                <a:moveTo>
                  <a:pt x="185086" y="157913"/>
                </a:moveTo>
                <a:lnTo>
                  <a:pt x="173277" y="164731"/>
                </a:lnTo>
                <a:lnTo>
                  <a:pt x="122120" y="355652"/>
                </a:lnTo>
                <a:lnTo>
                  <a:pt x="128938" y="367461"/>
                </a:lnTo>
                <a:lnTo>
                  <a:pt x="424633" y="446693"/>
                </a:lnTo>
                <a:lnTo>
                  <a:pt x="436442" y="439874"/>
                </a:lnTo>
                <a:lnTo>
                  <a:pt x="487599" y="248954"/>
                </a:lnTo>
                <a:lnTo>
                  <a:pt x="480781" y="237146"/>
                </a:lnTo>
                <a:close/>
                <a:moveTo>
                  <a:pt x="319134" y="535"/>
                </a:moveTo>
                <a:cubicBezTo>
                  <a:pt x="339114" y="1731"/>
                  <a:pt x="359268" y="4948"/>
                  <a:pt x="379350" y="10329"/>
                </a:cubicBezTo>
                <a:cubicBezTo>
                  <a:pt x="540004" y="53376"/>
                  <a:pt x="635452" y="218698"/>
                  <a:pt x="592405" y="379351"/>
                </a:cubicBezTo>
                <a:cubicBezTo>
                  <a:pt x="549358" y="540004"/>
                  <a:pt x="384038" y="635451"/>
                  <a:pt x="223384" y="592405"/>
                </a:cubicBezTo>
                <a:cubicBezTo>
                  <a:pt x="62730" y="549358"/>
                  <a:pt x="-32718" y="384036"/>
                  <a:pt x="10329" y="223384"/>
                </a:cubicBezTo>
                <a:cubicBezTo>
                  <a:pt x="47994" y="82812"/>
                  <a:pt x="179277" y="-7837"/>
                  <a:pt x="319134" y="535"/>
                </a:cubicBezTo>
                <a:close/>
              </a:path>
            </a:pathLst>
          </a:custGeom>
          <a:solidFill>
            <a:srgbClr val="9D9C8E"/>
          </a:solidFill>
        </p:spPr>
        <p:txBody>
          <a:bodyPr wrap="square">
            <a:noAutofit/>
          </a:bodyPr>
          <a:lstStyle>
            <a:lvl1pPr>
              <a:defRPr/>
            </a:lvl1pPr>
          </a:lstStyle>
          <a:p>
            <a:pPr lvl="0"/>
            <a:r>
              <a:rPr lang="en-US" dirty="0"/>
              <a:t> </a:t>
            </a:r>
            <a:endParaRPr lang="en-GB" dirty="0"/>
          </a:p>
        </p:txBody>
      </p:sp>
      <p:sp>
        <p:nvSpPr>
          <p:cNvPr id="130" name="Text Placeholder 129">
            <a:extLst>
              <a:ext uri="{FF2B5EF4-FFF2-40B4-BE49-F238E27FC236}">
                <a16:creationId xmlns:a16="http://schemas.microsoft.com/office/drawing/2014/main" id="{FE08F298-C84A-4F2F-9CBB-52C917ED3ABD}"/>
              </a:ext>
            </a:extLst>
          </p:cNvPr>
          <p:cNvSpPr>
            <a:spLocks noGrp="1"/>
          </p:cNvSpPr>
          <p:nvPr>
            <p:ph type="body" sz="quarter" idx="22" hasCustomPrompt="1"/>
          </p:nvPr>
        </p:nvSpPr>
        <p:spPr>
          <a:xfrm>
            <a:off x="5492543" y="2413676"/>
            <a:ext cx="512561" cy="512562"/>
          </a:xfrm>
          <a:custGeom>
            <a:avLst/>
            <a:gdLst>
              <a:gd name="connsiteX0" fmla="*/ 346723 w 512561"/>
              <a:gd name="connsiteY0" fmla="*/ 155707 h 512562"/>
              <a:gd name="connsiteX1" fmla="*/ 410928 w 512561"/>
              <a:gd name="connsiteY1" fmla="*/ 250895 h 512562"/>
              <a:gd name="connsiteX2" fmla="*/ 337836 w 512561"/>
              <a:gd name="connsiteY2" fmla="*/ 300196 h 512562"/>
              <a:gd name="connsiteX3" fmla="*/ 333884 w 512561"/>
              <a:gd name="connsiteY3" fmla="*/ 305336 h 512562"/>
              <a:gd name="connsiteX4" fmla="*/ 324478 w 512561"/>
              <a:gd name="connsiteY4" fmla="*/ 353722 h 512562"/>
              <a:gd name="connsiteX5" fmla="*/ 308427 w 512561"/>
              <a:gd name="connsiteY5" fmla="*/ 329926 h 512562"/>
              <a:gd name="connsiteX6" fmla="*/ 295342 w 512561"/>
              <a:gd name="connsiteY6" fmla="*/ 328858 h 512562"/>
              <a:gd name="connsiteX7" fmla="*/ 259646 w 512561"/>
              <a:gd name="connsiteY7" fmla="*/ 352935 h 512562"/>
              <a:gd name="connsiteX8" fmla="*/ 225251 w 512561"/>
              <a:gd name="connsiteY8" fmla="*/ 301942 h 512562"/>
              <a:gd name="connsiteX9" fmla="*/ 235450 w 512561"/>
              <a:gd name="connsiteY9" fmla="*/ 295063 h 512562"/>
              <a:gd name="connsiteX10" fmla="*/ 302062 w 512561"/>
              <a:gd name="connsiteY10" fmla="*/ 309488 h 512562"/>
              <a:gd name="connsiteX11" fmla="*/ 309373 w 512561"/>
              <a:gd name="connsiteY11" fmla="*/ 294663 h 512562"/>
              <a:gd name="connsiteX12" fmla="*/ 286443 w 512561"/>
              <a:gd name="connsiteY12" fmla="*/ 260668 h 512562"/>
              <a:gd name="connsiteX13" fmla="*/ 322139 w 512561"/>
              <a:gd name="connsiteY13" fmla="*/ 236590 h 512562"/>
              <a:gd name="connsiteX14" fmla="*/ 324352 w 512561"/>
              <a:gd name="connsiteY14" fmla="*/ 225206 h 512562"/>
              <a:gd name="connsiteX15" fmla="*/ 299128 w 512561"/>
              <a:gd name="connsiteY15" fmla="*/ 187810 h 512562"/>
              <a:gd name="connsiteX16" fmla="*/ 241963 w 512561"/>
              <a:gd name="connsiteY16" fmla="*/ 132390 h 512562"/>
              <a:gd name="connsiteX17" fmla="*/ 306168 w 512561"/>
              <a:gd name="connsiteY17" fmla="*/ 227578 h 512562"/>
              <a:gd name="connsiteX18" fmla="*/ 270472 w 512561"/>
              <a:gd name="connsiteY18" fmla="*/ 251655 h 512562"/>
              <a:gd name="connsiteX19" fmla="*/ 266560 w 512561"/>
              <a:gd name="connsiteY19" fmla="*/ 264187 h 512562"/>
              <a:gd name="connsiteX20" fmla="*/ 282611 w 512561"/>
              <a:gd name="connsiteY20" fmla="*/ 287984 h 512562"/>
              <a:gd name="connsiteX21" fmla="*/ 234223 w 512561"/>
              <a:gd name="connsiteY21" fmla="*/ 278579 h 512562"/>
              <a:gd name="connsiteX22" fmla="*/ 227977 w 512561"/>
              <a:gd name="connsiteY22" fmla="*/ 280318 h 512562"/>
              <a:gd name="connsiteX23" fmla="*/ 154886 w 512561"/>
              <a:gd name="connsiteY23" fmla="*/ 329618 h 512562"/>
              <a:gd name="connsiteX24" fmla="*/ 90682 w 512561"/>
              <a:gd name="connsiteY24" fmla="*/ 234430 h 512562"/>
              <a:gd name="connsiteX25" fmla="*/ 238443 w 512561"/>
              <a:gd name="connsiteY25" fmla="*/ 112506 h 512562"/>
              <a:gd name="connsiteX26" fmla="*/ 73564 w 512561"/>
              <a:gd name="connsiteY26" fmla="*/ 223718 h 512562"/>
              <a:gd name="connsiteX27" fmla="*/ 72498 w 512561"/>
              <a:gd name="connsiteY27" fmla="*/ 236805 h 512562"/>
              <a:gd name="connsiteX28" fmla="*/ 145875 w 512561"/>
              <a:gd name="connsiteY28" fmla="*/ 345591 h 512562"/>
              <a:gd name="connsiteX29" fmla="*/ 157261 w 512561"/>
              <a:gd name="connsiteY29" fmla="*/ 347804 h 512562"/>
              <a:gd name="connsiteX30" fmla="*/ 211654 w 512561"/>
              <a:gd name="connsiteY30" fmla="*/ 311115 h 512562"/>
              <a:gd name="connsiteX31" fmla="*/ 250636 w 512561"/>
              <a:gd name="connsiteY31" fmla="*/ 368908 h 512562"/>
              <a:gd name="connsiteX32" fmla="*/ 262020 w 512561"/>
              <a:gd name="connsiteY32" fmla="*/ 371120 h 512562"/>
              <a:gd name="connsiteX33" fmla="*/ 299415 w 512561"/>
              <a:gd name="connsiteY33" fmla="*/ 345897 h 512562"/>
              <a:gd name="connsiteX34" fmla="*/ 322346 w 512561"/>
              <a:gd name="connsiteY34" fmla="*/ 379893 h 512562"/>
              <a:gd name="connsiteX35" fmla="*/ 337684 w 512561"/>
              <a:gd name="connsiteY35" fmla="*/ 376967 h 512562"/>
              <a:gd name="connsiteX36" fmla="*/ 350409 w 512561"/>
              <a:gd name="connsiteY36" fmla="*/ 311502 h 512562"/>
              <a:gd name="connsiteX37" fmla="*/ 428599 w 512561"/>
              <a:gd name="connsiteY37" fmla="*/ 258762 h 512562"/>
              <a:gd name="connsiteX38" fmla="*/ 430813 w 512561"/>
              <a:gd name="connsiteY38" fmla="*/ 247377 h 512562"/>
              <a:gd name="connsiteX39" fmla="*/ 429112 w 512561"/>
              <a:gd name="connsiteY39" fmla="*/ 248523 h 512562"/>
              <a:gd name="connsiteX40" fmla="*/ 354588 w 512561"/>
              <a:gd name="connsiteY40" fmla="*/ 138037 h 512562"/>
              <a:gd name="connsiteX41" fmla="*/ 343203 w 512561"/>
              <a:gd name="connsiteY41" fmla="*/ 135824 h 512562"/>
              <a:gd name="connsiteX42" fmla="*/ 288810 w 512561"/>
              <a:gd name="connsiteY42" fmla="*/ 172512 h 512562"/>
              <a:gd name="connsiteX43" fmla="*/ 249829 w 512561"/>
              <a:gd name="connsiteY43" fmla="*/ 114721 h 512562"/>
              <a:gd name="connsiteX44" fmla="*/ 256222 w 512561"/>
              <a:gd name="connsiteY44" fmla="*/ 1 h 512562"/>
              <a:gd name="connsiteX45" fmla="*/ 468754 w 512561"/>
              <a:gd name="connsiteY45" fmla="*/ 112966 h 512562"/>
              <a:gd name="connsiteX46" fmla="*/ 399596 w 512561"/>
              <a:gd name="connsiteY46" fmla="*/ 468755 h 512562"/>
              <a:gd name="connsiteX47" fmla="*/ 43808 w 512561"/>
              <a:gd name="connsiteY47" fmla="*/ 399597 h 512562"/>
              <a:gd name="connsiteX48" fmla="*/ 112966 w 512561"/>
              <a:gd name="connsiteY48" fmla="*/ 43809 h 512562"/>
              <a:gd name="connsiteX49" fmla="*/ 256222 w 512561"/>
              <a:gd name="connsiteY49" fmla="*/ 1 h 51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12561" h="512562">
                <a:moveTo>
                  <a:pt x="346723" y="155707"/>
                </a:moveTo>
                <a:lnTo>
                  <a:pt x="410928" y="250895"/>
                </a:lnTo>
                <a:lnTo>
                  <a:pt x="337836" y="300196"/>
                </a:lnTo>
                <a:lnTo>
                  <a:pt x="333884" y="305336"/>
                </a:lnTo>
                <a:lnTo>
                  <a:pt x="324478" y="353722"/>
                </a:lnTo>
                <a:lnTo>
                  <a:pt x="308427" y="329926"/>
                </a:lnTo>
                <a:lnTo>
                  <a:pt x="295342" y="328858"/>
                </a:lnTo>
                <a:lnTo>
                  <a:pt x="259646" y="352935"/>
                </a:lnTo>
                <a:lnTo>
                  <a:pt x="225251" y="301942"/>
                </a:lnTo>
                <a:lnTo>
                  <a:pt x="235450" y="295063"/>
                </a:lnTo>
                <a:lnTo>
                  <a:pt x="302062" y="309488"/>
                </a:lnTo>
                <a:lnTo>
                  <a:pt x="309373" y="294663"/>
                </a:lnTo>
                <a:lnTo>
                  <a:pt x="286443" y="260668"/>
                </a:lnTo>
                <a:lnTo>
                  <a:pt x="322139" y="236590"/>
                </a:lnTo>
                <a:lnTo>
                  <a:pt x="324352" y="225206"/>
                </a:lnTo>
                <a:lnTo>
                  <a:pt x="299128" y="187810"/>
                </a:lnTo>
                <a:close/>
                <a:moveTo>
                  <a:pt x="241963" y="132390"/>
                </a:moveTo>
                <a:lnTo>
                  <a:pt x="306168" y="227578"/>
                </a:lnTo>
                <a:lnTo>
                  <a:pt x="270472" y="251655"/>
                </a:lnTo>
                <a:lnTo>
                  <a:pt x="266560" y="264187"/>
                </a:lnTo>
                <a:lnTo>
                  <a:pt x="282611" y="287984"/>
                </a:lnTo>
                <a:lnTo>
                  <a:pt x="234223" y="278579"/>
                </a:lnTo>
                <a:lnTo>
                  <a:pt x="227977" y="280318"/>
                </a:lnTo>
                <a:lnTo>
                  <a:pt x="154886" y="329618"/>
                </a:lnTo>
                <a:lnTo>
                  <a:pt x="90682" y="234430"/>
                </a:lnTo>
                <a:close/>
                <a:moveTo>
                  <a:pt x="238443" y="112506"/>
                </a:moveTo>
                <a:lnTo>
                  <a:pt x="73564" y="223718"/>
                </a:lnTo>
                <a:lnTo>
                  <a:pt x="72498" y="236805"/>
                </a:lnTo>
                <a:lnTo>
                  <a:pt x="145875" y="345591"/>
                </a:lnTo>
                <a:lnTo>
                  <a:pt x="157261" y="347804"/>
                </a:lnTo>
                <a:lnTo>
                  <a:pt x="211654" y="311115"/>
                </a:lnTo>
                <a:lnTo>
                  <a:pt x="250636" y="368908"/>
                </a:lnTo>
                <a:lnTo>
                  <a:pt x="262020" y="371120"/>
                </a:lnTo>
                <a:lnTo>
                  <a:pt x="299415" y="345897"/>
                </a:lnTo>
                <a:lnTo>
                  <a:pt x="322346" y="379893"/>
                </a:lnTo>
                <a:lnTo>
                  <a:pt x="337684" y="376967"/>
                </a:lnTo>
                <a:lnTo>
                  <a:pt x="350409" y="311502"/>
                </a:lnTo>
                <a:lnTo>
                  <a:pt x="428599" y="258762"/>
                </a:lnTo>
                <a:lnTo>
                  <a:pt x="430813" y="247377"/>
                </a:lnTo>
                <a:lnTo>
                  <a:pt x="429112" y="248523"/>
                </a:lnTo>
                <a:lnTo>
                  <a:pt x="354588" y="138037"/>
                </a:lnTo>
                <a:lnTo>
                  <a:pt x="343203" y="135824"/>
                </a:lnTo>
                <a:lnTo>
                  <a:pt x="288810" y="172512"/>
                </a:lnTo>
                <a:lnTo>
                  <a:pt x="249829" y="114721"/>
                </a:lnTo>
                <a:close/>
                <a:moveTo>
                  <a:pt x="256222" y="1"/>
                </a:moveTo>
                <a:cubicBezTo>
                  <a:pt x="338507" y="72"/>
                  <a:pt x="419311" y="39664"/>
                  <a:pt x="468754" y="112966"/>
                </a:cubicBezTo>
                <a:cubicBezTo>
                  <a:pt x="547864" y="230252"/>
                  <a:pt x="516881" y="389646"/>
                  <a:pt x="399596" y="468755"/>
                </a:cubicBezTo>
                <a:cubicBezTo>
                  <a:pt x="282311" y="547865"/>
                  <a:pt x="122918" y="516882"/>
                  <a:pt x="43808" y="399597"/>
                </a:cubicBezTo>
                <a:cubicBezTo>
                  <a:pt x="-35302" y="282312"/>
                  <a:pt x="-4319" y="122919"/>
                  <a:pt x="112966" y="43809"/>
                </a:cubicBezTo>
                <a:cubicBezTo>
                  <a:pt x="156948" y="14143"/>
                  <a:pt x="206851" y="-42"/>
                  <a:pt x="256222" y="1"/>
                </a:cubicBezTo>
                <a:close/>
              </a:path>
            </a:pathLst>
          </a:custGeom>
          <a:solidFill>
            <a:schemeClr val="accent1"/>
          </a:solidFill>
        </p:spPr>
        <p:txBody>
          <a:bodyPr wrap="square">
            <a:noAutofit/>
          </a:bodyPr>
          <a:lstStyle>
            <a:lvl1pPr>
              <a:defRPr/>
            </a:lvl1pPr>
          </a:lstStyle>
          <a:p>
            <a:pPr lvl="0"/>
            <a:r>
              <a:rPr lang="en-US" dirty="0"/>
              <a:t> </a:t>
            </a:r>
            <a:endParaRPr lang="en-GB" dirty="0"/>
          </a:p>
        </p:txBody>
      </p:sp>
      <p:sp>
        <p:nvSpPr>
          <p:cNvPr id="133" name="Text Placeholder 132">
            <a:extLst>
              <a:ext uri="{FF2B5EF4-FFF2-40B4-BE49-F238E27FC236}">
                <a16:creationId xmlns:a16="http://schemas.microsoft.com/office/drawing/2014/main" id="{A1FF90A9-09A5-430D-B7A5-FAB545663416}"/>
              </a:ext>
            </a:extLst>
          </p:cNvPr>
          <p:cNvSpPr>
            <a:spLocks noGrp="1"/>
          </p:cNvSpPr>
          <p:nvPr>
            <p:ph type="body" sz="quarter" idx="23" hasCustomPrompt="1"/>
          </p:nvPr>
        </p:nvSpPr>
        <p:spPr>
          <a:xfrm>
            <a:off x="6804340" y="3410161"/>
            <a:ext cx="820420" cy="820420"/>
          </a:xfrm>
          <a:custGeom>
            <a:avLst/>
            <a:gdLst>
              <a:gd name="connsiteX0" fmla="*/ 397083 w 820420"/>
              <a:gd name="connsiteY0" fmla="*/ 328168 h 820420"/>
              <a:gd name="connsiteX1" fmla="*/ 479125 w 820420"/>
              <a:gd name="connsiteY1" fmla="*/ 410210 h 820420"/>
              <a:gd name="connsiteX2" fmla="*/ 397083 w 820420"/>
              <a:gd name="connsiteY2" fmla="*/ 492252 h 820420"/>
              <a:gd name="connsiteX3" fmla="*/ 315041 w 820420"/>
              <a:gd name="connsiteY3" fmla="*/ 410210 h 820420"/>
              <a:gd name="connsiteX4" fmla="*/ 397083 w 820420"/>
              <a:gd name="connsiteY4" fmla="*/ 328168 h 820420"/>
              <a:gd name="connsiteX5" fmla="*/ 412262 w 820420"/>
              <a:gd name="connsiteY5" fmla="*/ 203259 h 820420"/>
              <a:gd name="connsiteX6" fmla="*/ 328168 w 820420"/>
              <a:gd name="connsiteY6" fmla="*/ 219873 h 820420"/>
              <a:gd name="connsiteX7" fmla="*/ 210028 w 820420"/>
              <a:gd name="connsiteY7" fmla="*/ 338013 h 820420"/>
              <a:gd name="connsiteX8" fmla="*/ 269098 w 820420"/>
              <a:gd name="connsiteY8" fmla="*/ 561168 h 820420"/>
              <a:gd name="connsiteX9" fmla="*/ 400365 w 820420"/>
              <a:gd name="connsiteY9" fmla="*/ 613675 h 820420"/>
              <a:gd name="connsiteX10" fmla="*/ 406929 w 820420"/>
              <a:gd name="connsiteY10" fmla="*/ 613675 h 820420"/>
              <a:gd name="connsiteX11" fmla="*/ 525069 w 820420"/>
              <a:gd name="connsiteY11" fmla="*/ 574294 h 820420"/>
              <a:gd name="connsiteX12" fmla="*/ 534914 w 820420"/>
              <a:gd name="connsiteY12" fmla="*/ 564449 h 820420"/>
              <a:gd name="connsiteX13" fmla="*/ 515224 w 820420"/>
              <a:gd name="connsiteY13" fmla="*/ 541478 h 820420"/>
              <a:gd name="connsiteX14" fmla="*/ 505379 w 820420"/>
              <a:gd name="connsiteY14" fmla="*/ 551323 h 820420"/>
              <a:gd name="connsiteX15" fmla="*/ 400365 w 820420"/>
              <a:gd name="connsiteY15" fmla="*/ 580858 h 820420"/>
              <a:gd name="connsiteX16" fmla="*/ 288788 w 820420"/>
              <a:gd name="connsiteY16" fmla="*/ 538196 h 820420"/>
              <a:gd name="connsiteX17" fmla="*/ 236281 w 820420"/>
              <a:gd name="connsiteY17" fmla="*/ 347858 h 820420"/>
              <a:gd name="connsiteX18" fmla="*/ 331450 w 820420"/>
              <a:gd name="connsiteY18" fmla="*/ 246126 h 820420"/>
              <a:gd name="connsiteX19" fmla="*/ 515224 w 820420"/>
              <a:gd name="connsiteY19" fmla="*/ 272380 h 820420"/>
              <a:gd name="connsiteX20" fmla="*/ 580858 w 820420"/>
              <a:gd name="connsiteY20" fmla="*/ 400365 h 820420"/>
              <a:gd name="connsiteX21" fmla="*/ 561168 w 820420"/>
              <a:gd name="connsiteY21" fmla="*/ 472562 h 820420"/>
              <a:gd name="connsiteX22" fmla="*/ 541478 w 820420"/>
              <a:gd name="connsiteY22" fmla="*/ 479126 h 820420"/>
              <a:gd name="connsiteX23" fmla="*/ 538196 w 820420"/>
              <a:gd name="connsiteY23" fmla="*/ 479126 h 820420"/>
              <a:gd name="connsiteX24" fmla="*/ 518506 w 820420"/>
              <a:gd name="connsiteY24" fmla="*/ 472562 h 820420"/>
              <a:gd name="connsiteX25" fmla="*/ 508661 w 820420"/>
              <a:gd name="connsiteY25" fmla="*/ 433182 h 820420"/>
              <a:gd name="connsiteX26" fmla="*/ 508661 w 820420"/>
              <a:gd name="connsiteY26" fmla="*/ 308478 h 820420"/>
              <a:gd name="connsiteX27" fmla="*/ 479126 w 820420"/>
              <a:gd name="connsiteY27" fmla="*/ 308478 h 820420"/>
              <a:gd name="connsiteX28" fmla="*/ 479126 w 820420"/>
              <a:gd name="connsiteY28" fmla="*/ 341295 h 820420"/>
              <a:gd name="connsiteX29" fmla="*/ 393802 w 820420"/>
              <a:gd name="connsiteY29" fmla="*/ 298633 h 820420"/>
              <a:gd name="connsiteX30" fmla="*/ 282225 w 820420"/>
              <a:gd name="connsiteY30" fmla="*/ 410210 h 820420"/>
              <a:gd name="connsiteX31" fmla="*/ 393802 w 820420"/>
              <a:gd name="connsiteY31" fmla="*/ 521787 h 820420"/>
              <a:gd name="connsiteX32" fmla="*/ 485689 w 820420"/>
              <a:gd name="connsiteY32" fmla="*/ 472562 h 820420"/>
              <a:gd name="connsiteX33" fmla="*/ 498816 w 820420"/>
              <a:gd name="connsiteY33" fmla="*/ 492252 h 820420"/>
              <a:gd name="connsiteX34" fmla="*/ 541478 w 820420"/>
              <a:gd name="connsiteY34" fmla="*/ 508661 h 820420"/>
              <a:gd name="connsiteX35" fmla="*/ 584139 w 820420"/>
              <a:gd name="connsiteY35" fmla="*/ 495534 h 820420"/>
              <a:gd name="connsiteX36" fmla="*/ 616956 w 820420"/>
              <a:gd name="connsiteY36" fmla="*/ 400365 h 820420"/>
              <a:gd name="connsiteX37" fmla="*/ 541478 w 820420"/>
              <a:gd name="connsiteY37" fmla="*/ 249408 h 820420"/>
              <a:gd name="connsiteX38" fmla="*/ 412262 w 820420"/>
              <a:gd name="connsiteY38" fmla="*/ 203259 h 820420"/>
              <a:gd name="connsiteX39" fmla="*/ 410210 w 820420"/>
              <a:gd name="connsiteY39" fmla="*/ 0 h 820420"/>
              <a:gd name="connsiteX40" fmla="*/ 820420 w 820420"/>
              <a:gd name="connsiteY40" fmla="*/ 410210 h 820420"/>
              <a:gd name="connsiteX41" fmla="*/ 410210 w 820420"/>
              <a:gd name="connsiteY41" fmla="*/ 820420 h 820420"/>
              <a:gd name="connsiteX42" fmla="*/ 0 w 820420"/>
              <a:gd name="connsiteY42" fmla="*/ 410210 h 820420"/>
              <a:gd name="connsiteX43" fmla="*/ 410210 w 820420"/>
              <a:gd name="connsiteY43" fmla="*/ 0 h 82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20420" h="820420">
                <a:moveTo>
                  <a:pt x="397083" y="328168"/>
                </a:moveTo>
                <a:cubicBezTo>
                  <a:pt x="443027" y="328168"/>
                  <a:pt x="479125" y="364267"/>
                  <a:pt x="479125" y="410210"/>
                </a:cubicBezTo>
                <a:cubicBezTo>
                  <a:pt x="479125" y="456154"/>
                  <a:pt x="443027" y="492252"/>
                  <a:pt x="397083" y="492252"/>
                </a:cubicBezTo>
                <a:cubicBezTo>
                  <a:pt x="351140" y="492252"/>
                  <a:pt x="315041" y="456154"/>
                  <a:pt x="315041" y="410210"/>
                </a:cubicBezTo>
                <a:cubicBezTo>
                  <a:pt x="315041" y="364267"/>
                  <a:pt x="351140" y="328168"/>
                  <a:pt x="397083" y="328168"/>
                </a:cubicBezTo>
                <a:close/>
                <a:moveTo>
                  <a:pt x="412262" y="203259"/>
                </a:moveTo>
                <a:cubicBezTo>
                  <a:pt x="386829" y="203054"/>
                  <a:pt x="358524" y="207567"/>
                  <a:pt x="328168" y="219873"/>
                </a:cubicBezTo>
                <a:cubicBezTo>
                  <a:pt x="324887" y="223155"/>
                  <a:pt x="239563" y="259253"/>
                  <a:pt x="210028" y="338013"/>
                </a:cubicBezTo>
                <a:cubicBezTo>
                  <a:pt x="206746" y="351140"/>
                  <a:pt x="167366" y="469281"/>
                  <a:pt x="269098" y="561168"/>
                </a:cubicBezTo>
                <a:cubicBezTo>
                  <a:pt x="272380" y="564449"/>
                  <a:pt x="321605" y="610393"/>
                  <a:pt x="400365" y="613675"/>
                </a:cubicBezTo>
                <a:cubicBezTo>
                  <a:pt x="400365" y="613675"/>
                  <a:pt x="403647" y="613675"/>
                  <a:pt x="406929" y="613675"/>
                </a:cubicBezTo>
                <a:cubicBezTo>
                  <a:pt x="426619" y="613675"/>
                  <a:pt x="485689" y="610393"/>
                  <a:pt x="525069" y="574294"/>
                </a:cubicBezTo>
                <a:lnTo>
                  <a:pt x="534914" y="564449"/>
                </a:lnTo>
                <a:lnTo>
                  <a:pt x="515224" y="541478"/>
                </a:lnTo>
                <a:lnTo>
                  <a:pt x="505379" y="551323"/>
                </a:lnTo>
                <a:cubicBezTo>
                  <a:pt x="465999" y="584139"/>
                  <a:pt x="400365" y="580858"/>
                  <a:pt x="400365" y="580858"/>
                </a:cubicBezTo>
                <a:cubicBezTo>
                  <a:pt x="334732" y="580858"/>
                  <a:pt x="288788" y="538196"/>
                  <a:pt x="288788" y="538196"/>
                </a:cubicBezTo>
                <a:cubicBezTo>
                  <a:pt x="193619" y="459436"/>
                  <a:pt x="233000" y="351140"/>
                  <a:pt x="236281" y="347858"/>
                </a:cubicBezTo>
                <a:cubicBezTo>
                  <a:pt x="255971" y="278943"/>
                  <a:pt x="331450" y="246126"/>
                  <a:pt x="331450" y="246126"/>
                </a:cubicBezTo>
                <a:cubicBezTo>
                  <a:pt x="436464" y="203465"/>
                  <a:pt x="511942" y="269098"/>
                  <a:pt x="515224" y="272380"/>
                </a:cubicBezTo>
                <a:cubicBezTo>
                  <a:pt x="580858" y="328168"/>
                  <a:pt x="580858" y="400365"/>
                  <a:pt x="580858" y="400365"/>
                </a:cubicBezTo>
                <a:cubicBezTo>
                  <a:pt x="580858" y="446309"/>
                  <a:pt x="571013" y="465999"/>
                  <a:pt x="561168" y="472562"/>
                </a:cubicBezTo>
                <a:cubicBezTo>
                  <a:pt x="551323" y="479126"/>
                  <a:pt x="541478" y="479126"/>
                  <a:pt x="541478" y="479126"/>
                </a:cubicBezTo>
                <a:lnTo>
                  <a:pt x="538196" y="479126"/>
                </a:lnTo>
                <a:cubicBezTo>
                  <a:pt x="531633" y="479126"/>
                  <a:pt x="525069" y="479126"/>
                  <a:pt x="518506" y="472562"/>
                </a:cubicBezTo>
                <a:cubicBezTo>
                  <a:pt x="508661" y="462717"/>
                  <a:pt x="508661" y="439745"/>
                  <a:pt x="508661" y="433182"/>
                </a:cubicBezTo>
                <a:lnTo>
                  <a:pt x="508661" y="308478"/>
                </a:lnTo>
                <a:lnTo>
                  <a:pt x="479126" y="308478"/>
                </a:lnTo>
                <a:lnTo>
                  <a:pt x="479126" y="341295"/>
                </a:lnTo>
                <a:cubicBezTo>
                  <a:pt x="459436" y="315042"/>
                  <a:pt x="429900" y="298633"/>
                  <a:pt x="393802" y="298633"/>
                </a:cubicBezTo>
                <a:cubicBezTo>
                  <a:pt x="331450" y="298633"/>
                  <a:pt x="282225" y="347858"/>
                  <a:pt x="282225" y="410210"/>
                </a:cubicBezTo>
                <a:cubicBezTo>
                  <a:pt x="282225" y="472562"/>
                  <a:pt x="331450" y="521787"/>
                  <a:pt x="393802" y="521787"/>
                </a:cubicBezTo>
                <a:cubicBezTo>
                  <a:pt x="433182" y="521787"/>
                  <a:pt x="465999" y="502097"/>
                  <a:pt x="485689" y="472562"/>
                </a:cubicBezTo>
                <a:cubicBezTo>
                  <a:pt x="488971" y="479126"/>
                  <a:pt x="492252" y="485689"/>
                  <a:pt x="498816" y="492252"/>
                </a:cubicBezTo>
                <a:cubicBezTo>
                  <a:pt x="511942" y="502097"/>
                  <a:pt x="525069" y="508661"/>
                  <a:pt x="541478" y="508661"/>
                </a:cubicBezTo>
                <a:cubicBezTo>
                  <a:pt x="548041" y="508661"/>
                  <a:pt x="567731" y="508661"/>
                  <a:pt x="584139" y="495534"/>
                </a:cubicBezTo>
                <a:cubicBezTo>
                  <a:pt x="603829" y="479126"/>
                  <a:pt x="616956" y="446309"/>
                  <a:pt x="616956" y="400365"/>
                </a:cubicBezTo>
                <a:cubicBezTo>
                  <a:pt x="616956" y="397084"/>
                  <a:pt x="616956" y="315042"/>
                  <a:pt x="541478" y="249408"/>
                </a:cubicBezTo>
                <a:cubicBezTo>
                  <a:pt x="539017" y="246947"/>
                  <a:pt x="488561" y="203875"/>
                  <a:pt x="412262" y="203259"/>
                </a:cubicBezTo>
                <a:close/>
                <a:moveTo>
                  <a:pt x="410210" y="0"/>
                </a:moveTo>
                <a:cubicBezTo>
                  <a:pt x="636646" y="0"/>
                  <a:pt x="820420" y="183774"/>
                  <a:pt x="820420" y="410210"/>
                </a:cubicBezTo>
                <a:cubicBezTo>
                  <a:pt x="820420" y="636646"/>
                  <a:pt x="636646" y="820420"/>
                  <a:pt x="410210" y="820420"/>
                </a:cubicBezTo>
                <a:cubicBezTo>
                  <a:pt x="183774" y="820420"/>
                  <a:pt x="0" y="636646"/>
                  <a:pt x="0" y="410210"/>
                </a:cubicBezTo>
                <a:cubicBezTo>
                  <a:pt x="0" y="183774"/>
                  <a:pt x="183774" y="0"/>
                  <a:pt x="410210" y="0"/>
                </a:cubicBezTo>
                <a:close/>
              </a:path>
            </a:pathLst>
          </a:custGeom>
          <a:solidFill>
            <a:schemeClr val="accent1"/>
          </a:solidFill>
        </p:spPr>
        <p:txBody>
          <a:bodyPr wrap="square">
            <a:noAutofit/>
          </a:bodyPr>
          <a:lstStyle>
            <a:lvl1pPr>
              <a:defRPr/>
            </a:lvl1pPr>
          </a:lstStyle>
          <a:p>
            <a:pPr lvl="0"/>
            <a:r>
              <a:rPr lang="en-US" dirty="0"/>
              <a:t> </a:t>
            </a:r>
            <a:endParaRPr lang="en-GB" dirty="0"/>
          </a:p>
        </p:txBody>
      </p:sp>
      <p:sp>
        <p:nvSpPr>
          <p:cNvPr id="137" name="Text Placeholder 136">
            <a:extLst>
              <a:ext uri="{FF2B5EF4-FFF2-40B4-BE49-F238E27FC236}">
                <a16:creationId xmlns:a16="http://schemas.microsoft.com/office/drawing/2014/main" id="{1D2B44C2-226B-448D-AC0D-F0FB6F7EA728}"/>
              </a:ext>
            </a:extLst>
          </p:cNvPr>
          <p:cNvSpPr>
            <a:spLocks noGrp="1"/>
          </p:cNvSpPr>
          <p:nvPr>
            <p:ph type="body" sz="quarter" idx="24" hasCustomPrompt="1"/>
          </p:nvPr>
        </p:nvSpPr>
        <p:spPr>
          <a:xfrm rot="20659639">
            <a:off x="8313733" y="335915"/>
            <a:ext cx="1010922" cy="1010922"/>
          </a:xfrm>
          <a:custGeom>
            <a:avLst/>
            <a:gdLst>
              <a:gd name="connsiteX0" fmla="*/ 622728 w 1010922"/>
              <a:gd name="connsiteY0" fmla="*/ 343714 h 1010922"/>
              <a:gd name="connsiteX1" fmla="*/ 594422 w 1010922"/>
              <a:gd name="connsiteY1" fmla="*/ 372020 h 1010922"/>
              <a:gd name="connsiteX2" fmla="*/ 606554 w 1010922"/>
              <a:gd name="connsiteY2" fmla="*/ 396282 h 1010922"/>
              <a:gd name="connsiteX3" fmla="*/ 606554 w 1010922"/>
              <a:gd name="connsiteY3" fmla="*/ 553986 h 1010922"/>
              <a:gd name="connsiteX4" fmla="*/ 246665 w 1010922"/>
              <a:gd name="connsiteY4" fmla="*/ 553986 h 1010922"/>
              <a:gd name="connsiteX5" fmla="*/ 230490 w 1010922"/>
              <a:gd name="connsiteY5" fmla="*/ 570160 h 1010922"/>
              <a:gd name="connsiteX6" fmla="*/ 230490 w 1010922"/>
              <a:gd name="connsiteY6" fmla="*/ 687427 h 1010922"/>
              <a:gd name="connsiteX7" fmla="*/ 250709 w 1010922"/>
              <a:gd name="connsiteY7" fmla="*/ 703602 h 1010922"/>
              <a:gd name="connsiteX8" fmla="*/ 727864 w 1010922"/>
              <a:gd name="connsiteY8" fmla="*/ 703602 h 1010922"/>
              <a:gd name="connsiteX9" fmla="*/ 748083 w 1010922"/>
              <a:gd name="connsiteY9" fmla="*/ 687427 h 1010922"/>
              <a:gd name="connsiteX10" fmla="*/ 744039 w 1010922"/>
              <a:gd name="connsiteY10" fmla="*/ 687427 h 1010922"/>
              <a:gd name="connsiteX11" fmla="*/ 744039 w 1010922"/>
              <a:gd name="connsiteY11" fmla="*/ 570160 h 1010922"/>
              <a:gd name="connsiteX12" fmla="*/ 727864 w 1010922"/>
              <a:gd name="connsiteY12" fmla="*/ 553986 h 1010922"/>
              <a:gd name="connsiteX13" fmla="*/ 638903 w 1010922"/>
              <a:gd name="connsiteY13" fmla="*/ 553986 h 1010922"/>
              <a:gd name="connsiteX14" fmla="*/ 638903 w 1010922"/>
              <a:gd name="connsiteY14" fmla="*/ 396282 h 1010922"/>
              <a:gd name="connsiteX15" fmla="*/ 651034 w 1010922"/>
              <a:gd name="connsiteY15" fmla="*/ 372020 h 1010922"/>
              <a:gd name="connsiteX16" fmla="*/ 622728 w 1010922"/>
              <a:gd name="connsiteY16" fmla="*/ 343714 h 1010922"/>
              <a:gd name="connsiteX17" fmla="*/ 707646 w 1010922"/>
              <a:gd name="connsiteY17" fmla="*/ 299233 h 1010922"/>
              <a:gd name="connsiteX18" fmla="*/ 683384 w 1010922"/>
              <a:gd name="connsiteY18" fmla="*/ 323495 h 1010922"/>
              <a:gd name="connsiteX19" fmla="*/ 691471 w 1010922"/>
              <a:gd name="connsiteY19" fmla="*/ 335626 h 1010922"/>
              <a:gd name="connsiteX20" fmla="*/ 691471 w 1010922"/>
              <a:gd name="connsiteY20" fmla="*/ 424588 h 1010922"/>
              <a:gd name="connsiteX21" fmla="*/ 679340 w 1010922"/>
              <a:gd name="connsiteY21" fmla="*/ 436719 h 1010922"/>
              <a:gd name="connsiteX22" fmla="*/ 707646 w 1010922"/>
              <a:gd name="connsiteY22" fmla="*/ 460981 h 1010922"/>
              <a:gd name="connsiteX23" fmla="*/ 719777 w 1010922"/>
              <a:gd name="connsiteY23" fmla="*/ 448850 h 1010922"/>
              <a:gd name="connsiteX24" fmla="*/ 719777 w 1010922"/>
              <a:gd name="connsiteY24" fmla="*/ 311364 h 1010922"/>
              <a:gd name="connsiteX25" fmla="*/ 545898 w 1010922"/>
              <a:gd name="connsiteY25" fmla="*/ 299233 h 1010922"/>
              <a:gd name="connsiteX26" fmla="*/ 533767 w 1010922"/>
              <a:gd name="connsiteY26" fmla="*/ 311364 h 1010922"/>
              <a:gd name="connsiteX27" fmla="*/ 533767 w 1010922"/>
              <a:gd name="connsiteY27" fmla="*/ 448850 h 1010922"/>
              <a:gd name="connsiteX28" fmla="*/ 545898 w 1010922"/>
              <a:gd name="connsiteY28" fmla="*/ 460981 h 1010922"/>
              <a:gd name="connsiteX29" fmla="*/ 570160 w 1010922"/>
              <a:gd name="connsiteY29" fmla="*/ 436719 h 1010922"/>
              <a:gd name="connsiteX30" fmla="*/ 558029 w 1010922"/>
              <a:gd name="connsiteY30" fmla="*/ 424588 h 1010922"/>
              <a:gd name="connsiteX31" fmla="*/ 558029 w 1010922"/>
              <a:gd name="connsiteY31" fmla="*/ 335626 h 1010922"/>
              <a:gd name="connsiteX32" fmla="*/ 570160 w 1010922"/>
              <a:gd name="connsiteY32" fmla="*/ 323495 h 1010922"/>
              <a:gd name="connsiteX33" fmla="*/ 497374 w 1010922"/>
              <a:gd name="connsiteY33" fmla="*/ 266884 h 1010922"/>
              <a:gd name="connsiteX34" fmla="*/ 485243 w 1010922"/>
              <a:gd name="connsiteY34" fmla="*/ 279015 h 1010922"/>
              <a:gd name="connsiteX35" fmla="*/ 485243 w 1010922"/>
              <a:gd name="connsiteY35" fmla="*/ 481199 h 1010922"/>
              <a:gd name="connsiteX36" fmla="*/ 501418 w 1010922"/>
              <a:gd name="connsiteY36" fmla="*/ 497374 h 1010922"/>
              <a:gd name="connsiteX37" fmla="*/ 525680 w 1010922"/>
              <a:gd name="connsiteY37" fmla="*/ 473112 h 1010922"/>
              <a:gd name="connsiteX38" fmla="*/ 513549 w 1010922"/>
              <a:gd name="connsiteY38" fmla="*/ 460981 h 1010922"/>
              <a:gd name="connsiteX39" fmla="*/ 513549 w 1010922"/>
              <a:gd name="connsiteY39" fmla="*/ 303277 h 1010922"/>
              <a:gd name="connsiteX40" fmla="*/ 525680 w 1010922"/>
              <a:gd name="connsiteY40" fmla="*/ 291146 h 1010922"/>
              <a:gd name="connsiteX41" fmla="*/ 752126 w 1010922"/>
              <a:gd name="connsiteY41" fmla="*/ 262840 h 1010922"/>
              <a:gd name="connsiteX42" fmla="*/ 727864 w 1010922"/>
              <a:gd name="connsiteY42" fmla="*/ 287102 h 1010922"/>
              <a:gd name="connsiteX43" fmla="*/ 739995 w 1010922"/>
              <a:gd name="connsiteY43" fmla="*/ 299233 h 1010922"/>
              <a:gd name="connsiteX44" fmla="*/ 739995 w 1010922"/>
              <a:gd name="connsiteY44" fmla="*/ 456937 h 1010922"/>
              <a:gd name="connsiteX45" fmla="*/ 727864 w 1010922"/>
              <a:gd name="connsiteY45" fmla="*/ 469068 h 1010922"/>
              <a:gd name="connsiteX46" fmla="*/ 756170 w 1010922"/>
              <a:gd name="connsiteY46" fmla="*/ 493330 h 1010922"/>
              <a:gd name="connsiteX47" fmla="*/ 768301 w 1010922"/>
              <a:gd name="connsiteY47" fmla="*/ 481199 h 1010922"/>
              <a:gd name="connsiteX48" fmla="*/ 768301 w 1010922"/>
              <a:gd name="connsiteY48" fmla="*/ 279015 h 1010922"/>
              <a:gd name="connsiteX49" fmla="*/ 505461 w 1010922"/>
              <a:gd name="connsiteY49" fmla="*/ 0 h 1010922"/>
              <a:gd name="connsiteX50" fmla="*/ 1010922 w 1010922"/>
              <a:gd name="connsiteY50" fmla="*/ 505461 h 1010922"/>
              <a:gd name="connsiteX51" fmla="*/ 505461 w 1010922"/>
              <a:gd name="connsiteY51" fmla="*/ 1010922 h 1010922"/>
              <a:gd name="connsiteX52" fmla="*/ 0 w 1010922"/>
              <a:gd name="connsiteY52" fmla="*/ 505461 h 1010922"/>
              <a:gd name="connsiteX53" fmla="*/ 505461 w 1010922"/>
              <a:gd name="connsiteY53" fmla="*/ 0 h 10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10922" h="1010922">
                <a:moveTo>
                  <a:pt x="622728" y="343714"/>
                </a:moveTo>
                <a:cubicBezTo>
                  <a:pt x="606554" y="343714"/>
                  <a:pt x="594422" y="355845"/>
                  <a:pt x="594422" y="372020"/>
                </a:cubicBezTo>
                <a:cubicBezTo>
                  <a:pt x="594422" y="384151"/>
                  <a:pt x="598466" y="392238"/>
                  <a:pt x="606554" y="396282"/>
                </a:cubicBezTo>
                <a:lnTo>
                  <a:pt x="606554" y="553986"/>
                </a:lnTo>
                <a:lnTo>
                  <a:pt x="246665" y="553986"/>
                </a:lnTo>
                <a:lnTo>
                  <a:pt x="230490" y="570160"/>
                </a:lnTo>
                <a:lnTo>
                  <a:pt x="230490" y="687427"/>
                </a:lnTo>
                <a:lnTo>
                  <a:pt x="250709" y="703602"/>
                </a:lnTo>
                <a:lnTo>
                  <a:pt x="727864" y="703602"/>
                </a:lnTo>
                <a:lnTo>
                  <a:pt x="748083" y="687427"/>
                </a:lnTo>
                <a:lnTo>
                  <a:pt x="744039" y="687427"/>
                </a:lnTo>
                <a:lnTo>
                  <a:pt x="744039" y="570160"/>
                </a:lnTo>
                <a:lnTo>
                  <a:pt x="727864" y="553986"/>
                </a:lnTo>
                <a:lnTo>
                  <a:pt x="638903" y="553986"/>
                </a:lnTo>
                <a:lnTo>
                  <a:pt x="638903" y="396282"/>
                </a:lnTo>
                <a:cubicBezTo>
                  <a:pt x="646990" y="388194"/>
                  <a:pt x="651034" y="380107"/>
                  <a:pt x="651034" y="372020"/>
                </a:cubicBezTo>
                <a:cubicBezTo>
                  <a:pt x="651034" y="355845"/>
                  <a:pt x="638903" y="343714"/>
                  <a:pt x="622728" y="343714"/>
                </a:cubicBezTo>
                <a:close/>
                <a:moveTo>
                  <a:pt x="707646" y="299233"/>
                </a:moveTo>
                <a:lnTo>
                  <a:pt x="683384" y="323495"/>
                </a:lnTo>
                <a:lnTo>
                  <a:pt x="691471" y="335626"/>
                </a:lnTo>
                <a:cubicBezTo>
                  <a:pt x="691471" y="335626"/>
                  <a:pt x="731908" y="380107"/>
                  <a:pt x="691471" y="424588"/>
                </a:cubicBezTo>
                <a:lnTo>
                  <a:pt x="679340" y="436719"/>
                </a:lnTo>
                <a:lnTo>
                  <a:pt x="707646" y="460981"/>
                </a:lnTo>
                <a:lnTo>
                  <a:pt x="719777" y="448850"/>
                </a:lnTo>
                <a:cubicBezTo>
                  <a:pt x="768301" y="392238"/>
                  <a:pt x="739995" y="335626"/>
                  <a:pt x="719777" y="311364"/>
                </a:cubicBezTo>
                <a:close/>
                <a:moveTo>
                  <a:pt x="545898" y="299233"/>
                </a:moveTo>
                <a:lnTo>
                  <a:pt x="533767" y="311364"/>
                </a:lnTo>
                <a:cubicBezTo>
                  <a:pt x="485243" y="367976"/>
                  <a:pt x="513549" y="424588"/>
                  <a:pt x="533767" y="448850"/>
                </a:cubicBezTo>
                <a:lnTo>
                  <a:pt x="545898" y="460981"/>
                </a:lnTo>
                <a:lnTo>
                  <a:pt x="570160" y="436719"/>
                </a:lnTo>
                <a:lnTo>
                  <a:pt x="558029" y="424588"/>
                </a:lnTo>
                <a:cubicBezTo>
                  <a:pt x="553986" y="420544"/>
                  <a:pt x="517592" y="380107"/>
                  <a:pt x="558029" y="335626"/>
                </a:cubicBezTo>
                <a:lnTo>
                  <a:pt x="570160" y="323495"/>
                </a:lnTo>
                <a:close/>
                <a:moveTo>
                  <a:pt x="497374" y="266884"/>
                </a:moveTo>
                <a:lnTo>
                  <a:pt x="485243" y="279015"/>
                </a:lnTo>
                <a:cubicBezTo>
                  <a:pt x="412456" y="359889"/>
                  <a:pt x="452893" y="448850"/>
                  <a:pt x="485243" y="481199"/>
                </a:cubicBezTo>
                <a:lnTo>
                  <a:pt x="501418" y="497374"/>
                </a:lnTo>
                <a:lnTo>
                  <a:pt x="525680" y="473112"/>
                </a:lnTo>
                <a:lnTo>
                  <a:pt x="513549" y="460981"/>
                </a:lnTo>
                <a:cubicBezTo>
                  <a:pt x="509505" y="456937"/>
                  <a:pt x="444806" y="380107"/>
                  <a:pt x="513549" y="303277"/>
                </a:cubicBezTo>
                <a:lnTo>
                  <a:pt x="525680" y="291146"/>
                </a:lnTo>
                <a:close/>
                <a:moveTo>
                  <a:pt x="752126" y="262840"/>
                </a:moveTo>
                <a:lnTo>
                  <a:pt x="727864" y="287102"/>
                </a:lnTo>
                <a:lnTo>
                  <a:pt x="739995" y="299233"/>
                </a:lnTo>
                <a:cubicBezTo>
                  <a:pt x="744039" y="303277"/>
                  <a:pt x="808738" y="380107"/>
                  <a:pt x="739995" y="456937"/>
                </a:cubicBezTo>
                <a:lnTo>
                  <a:pt x="727864" y="469068"/>
                </a:lnTo>
                <a:lnTo>
                  <a:pt x="756170" y="493330"/>
                </a:lnTo>
                <a:lnTo>
                  <a:pt x="768301" y="481199"/>
                </a:lnTo>
                <a:cubicBezTo>
                  <a:pt x="841087" y="400325"/>
                  <a:pt x="800650" y="315408"/>
                  <a:pt x="768301" y="279015"/>
                </a:cubicBezTo>
                <a:close/>
                <a:moveTo>
                  <a:pt x="505461" y="0"/>
                </a:moveTo>
                <a:cubicBezTo>
                  <a:pt x="784476" y="0"/>
                  <a:pt x="1010922" y="226447"/>
                  <a:pt x="1010922" y="505461"/>
                </a:cubicBezTo>
                <a:cubicBezTo>
                  <a:pt x="1010922" y="784476"/>
                  <a:pt x="784476" y="1010922"/>
                  <a:pt x="505461" y="1010922"/>
                </a:cubicBezTo>
                <a:cubicBezTo>
                  <a:pt x="226447" y="1010922"/>
                  <a:pt x="0" y="784476"/>
                  <a:pt x="0" y="505461"/>
                </a:cubicBezTo>
                <a:cubicBezTo>
                  <a:pt x="0" y="226447"/>
                  <a:pt x="226447" y="0"/>
                  <a:pt x="505461" y="0"/>
                </a:cubicBezTo>
                <a:close/>
              </a:path>
            </a:pathLst>
          </a:custGeom>
          <a:solidFill>
            <a:schemeClr val="accent1"/>
          </a:solidFill>
        </p:spPr>
        <p:txBody>
          <a:bodyPr wrap="square">
            <a:noAutofit/>
          </a:bodyPr>
          <a:lstStyle>
            <a:lvl1pPr>
              <a:defRPr/>
            </a:lvl1pPr>
          </a:lstStyle>
          <a:p>
            <a:pPr lvl="0"/>
            <a:r>
              <a:rPr lang="en-US" dirty="0"/>
              <a:t> </a:t>
            </a:r>
            <a:endParaRPr lang="en-GB" dirty="0"/>
          </a:p>
        </p:txBody>
      </p:sp>
      <p:sp>
        <p:nvSpPr>
          <p:cNvPr id="142" name="Text Placeholder 141">
            <a:extLst>
              <a:ext uri="{FF2B5EF4-FFF2-40B4-BE49-F238E27FC236}">
                <a16:creationId xmlns:a16="http://schemas.microsoft.com/office/drawing/2014/main" id="{789D55F5-E575-4C12-AF3B-C81A5881CEE7}"/>
              </a:ext>
            </a:extLst>
          </p:cNvPr>
          <p:cNvSpPr>
            <a:spLocks noGrp="1"/>
          </p:cNvSpPr>
          <p:nvPr>
            <p:ph type="body" sz="quarter" idx="25" hasCustomPrompt="1"/>
          </p:nvPr>
        </p:nvSpPr>
        <p:spPr>
          <a:xfrm>
            <a:off x="6041717" y="1893843"/>
            <a:ext cx="667058" cy="667058"/>
          </a:xfrm>
          <a:custGeom>
            <a:avLst/>
            <a:gdLst>
              <a:gd name="connsiteX0" fmla="*/ 272160 w 667058"/>
              <a:gd name="connsiteY0" fmla="*/ 322856 h 667058"/>
              <a:gd name="connsiteX1" fmla="*/ 320188 w 667058"/>
              <a:gd name="connsiteY1" fmla="*/ 370884 h 667058"/>
              <a:gd name="connsiteX2" fmla="*/ 272160 w 667058"/>
              <a:gd name="connsiteY2" fmla="*/ 421580 h 667058"/>
              <a:gd name="connsiteX3" fmla="*/ 224132 w 667058"/>
              <a:gd name="connsiteY3" fmla="*/ 370884 h 667058"/>
              <a:gd name="connsiteX4" fmla="*/ 272160 w 667058"/>
              <a:gd name="connsiteY4" fmla="*/ 322856 h 667058"/>
              <a:gd name="connsiteX5" fmla="*/ 360212 w 667058"/>
              <a:gd name="connsiteY5" fmla="*/ 309515 h 667058"/>
              <a:gd name="connsiteX6" fmla="*/ 360212 w 667058"/>
              <a:gd name="connsiteY6" fmla="*/ 333530 h 667058"/>
              <a:gd name="connsiteX7" fmla="*/ 466942 w 667058"/>
              <a:gd name="connsiteY7" fmla="*/ 333530 h 667058"/>
              <a:gd name="connsiteX8" fmla="*/ 466942 w 667058"/>
              <a:gd name="connsiteY8" fmla="*/ 309515 h 667058"/>
              <a:gd name="connsiteX9" fmla="*/ 272161 w 667058"/>
              <a:gd name="connsiteY9" fmla="*/ 301510 h 667058"/>
              <a:gd name="connsiteX10" fmla="*/ 200117 w 667058"/>
              <a:gd name="connsiteY10" fmla="*/ 373553 h 667058"/>
              <a:gd name="connsiteX11" fmla="*/ 272161 w 667058"/>
              <a:gd name="connsiteY11" fmla="*/ 445596 h 667058"/>
              <a:gd name="connsiteX12" fmla="*/ 344203 w 667058"/>
              <a:gd name="connsiteY12" fmla="*/ 373553 h 667058"/>
              <a:gd name="connsiteX13" fmla="*/ 272161 w 667058"/>
              <a:gd name="connsiteY13" fmla="*/ 301510 h 667058"/>
              <a:gd name="connsiteX14" fmla="*/ 181440 w 667058"/>
              <a:gd name="connsiteY14" fmla="*/ 277496 h 667058"/>
              <a:gd name="connsiteX15" fmla="*/ 485619 w 667058"/>
              <a:gd name="connsiteY15" fmla="*/ 277496 h 667058"/>
              <a:gd name="connsiteX16" fmla="*/ 485619 w 667058"/>
              <a:gd name="connsiteY16" fmla="*/ 466941 h 667058"/>
              <a:gd name="connsiteX17" fmla="*/ 181440 w 667058"/>
              <a:gd name="connsiteY17" fmla="*/ 466941 h 667058"/>
              <a:gd name="connsiteX18" fmla="*/ 488286 w 667058"/>
              <a:gd name="connsiteY18" fmla="*/ 173435 h 667058"/>
              <a:gd name="connsiteX19" fmla="*/ 213458 w 667058"/>
              <a:gd name="connsiteY19" fmla="*/ 256150 h 667058"/>
              <a:gd name="connsiteX20" fmla="*/ 168098 w 667058"/>
              <a:gd name="connsiteY20" fmla="*/ 256150 h 667058"/>
              <a:gd name="connsiteX21" fmla="*/ 157426 w 667058"/>
              <a:gd name="connsiteY21" fmla="*/ 266823 h 667058"/>
              <a:gd name="connsiteX22" fmla="*/ 157426 w 667058"/>
              <a:gd name="connsiteY22" fmla="*/ 480282 h 667058"/>
              <a:gd name="connsiteX23" fmla="*/ 168098 w 667058"/>
              <a:gd name="connsiteY23" fmla="*/ 490955 h 667058"/>
              <a:gd name="connsiteX24" fmla="*/ 498959 w 667058"/>
              <a:gd name="connsiteY24" fmla="*/ 490955 h 667058"/>
              <a:gd name="connsiteX25" fmla="*/ 509632 w 667058"/>
              <a:gd name="connsiteY25" fmla="*/ 480282 h 667058"/>
              <a:gd name="connsiteX26" fmla="*/ 509632 w 667058"/>
              <a:gd name="connsiteY26" fmla="*/ 266823 h 667058"/>
              <a:gd name="connsiteX27" fmla="*/ 498959 w 667058"/>
              <a:gd name="connsiteY27" fmla="*/ 256150 h 667058"/>
              <a:gd name="connsiteX28" fmla="*/ 293505 w 667058"/>
              <a:gd name="connsiteY28" fmla="*/ 256150 h 667058"/>
              <a:gd name="connsiteX29" fmla="*/ 496291 w 667058"/>
              <a:gd name="connsiteY29" fmla="*/ 194781 h 667058"/>
              <a:gd name="connsiteX30" fmla="*/ 333529 w 667058"/>
              <a:gd name="connsiteY30" fmla="*/ 0 h 667058"/>
              <a:gd name="connsiteX31" fmla="*/ 667058 w 667058"/>
              <a:gd name="connsiteY31" fmla="*/ 333529 h 667058"/>
              <a:gd name="connsiteX32" fmla="*/ 333529 w 667058"/>
              <a:gd name="connsiteY32" fmla="*/ 667058 h 667058"/>
              <a:gd name="connsiteX33" fmla="*/ 0 w 667058"/>
              <a:gd name="connsiteY33" fmla="*/ 333529 h 667058"/>
              <a:gd name="connsiteX34" fmla="*/ 333529 w 667058"/>
              <a:gd name="connsiteY34" fmla="*/ 0 h 66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67058" h="667058">
                <a:moveTo>
                  <a:pt x="272160" y="322856"/>
                </a:moveTo>
                <a:cubicBezTo>
                  <a:pt x="298842" y="322856"/>
                  <a:pt x="320188" y="344202"/>
                  <a:pt x="320188" y="370884"/>
                </a:cubicBezTo>
                <a:cubicBezTo>
                  <a:pt x="320188" y="400235"/>
                  <a:pt x="298842" y="421580"/>
                  <a:pt x="272160" y="421580"/>
                </a:cubicBezTo>
                <a:cubicBezTo>
                  <a:pt x="245478" y="421580"/>
                  <a:pt x="224132" y="400235"/>
                  <a:pt x="224132" y="370884"/>
                </a:cubicBezTo>
                <a:cubicBezTo>
                  <a:pt x="224132" y="344202"/>
                  <a:pt x="245478" y="322856"/>
                  <a:pt x="272160" y="322856"/>
                </a:cubicBezTo>
                <a:close/>
                <a:moveTo>
                  <a:pt x="360212" y="309515"/>
                </a:moveTo>
                <a:lnTo>
                  <a:pt x="360212" y="333530"/>
                </a:lnTo>
                <a:lnTo>
                  <a:pt x="466942" y="333530"/>
                </a:lnTo>
                <a:lnTo>
                  <a:pt x="466942" y="309515"/>
                </a:lnTo>
                <a:close/>
                <a:moveTo>
                  <a:pt x="272161" y="301510"/>
                </a:moveTo>
                <a:cubicBezTo>
                  <a:pt x="232137" y="301510"/>
                  <a:pt x="200117" y="333530"/>
                  <a:pt x="200117" y="373553"/>
                </a:cubicBezTo>
                <a:cubicBezTo>
                  <a:pt x="200117" y="413577"/>
                  <a:pt x="232137" y="445596"/>
                  <a:pt x="272161" y="445596"/>
                </a:cubicBezTo>
                <a:cubicBezTo>
                  <a:pt x="312184" y="445596"/>
                  <a:pt x="344203" y="413577"/>
                  <a:pt x="344203" y="373553"/>
                </a:cubicBezTo>
                <a:cubicBezTo>
                  <a:pt x="344203" y="333530"/>
                  <a:pt x="312184" y="301510"/>
                  <a:pt x="272161" y="301510"/>
                </a:cubicBezTo>
                <a:close/>
                <a:moveTo>
                  <a:pt x="181440" y="277496"/>
                </a:moveTo>
                <a:lnTo>
                  <a:pt x="485619" y="277496"/>
                </a:lnTo>
                <a:lnTo>
                  <a:pt x="485619" y="466941"/>
                </a:lnTo>
                <a:lnTo>
                  <a:pt x="181440" y="466941"/>
                </a:lnTo>
                <a:close/>
                <a:moveTo>
                  <a:pt x="488286" y="173435"/>
                </a:moveTo>
                <a:lnTo>
                  <a:pt x="213458" y="256150"/>
                </a:lnTo>
                <a:lnTo>
                  <a:pt x="168098" y="256150"/>
                </a:lnTo>
                <a:lnTo>
                  <a:pt x="157426" y="266823"/>
                </a:lnTo>
                <a:lnTo>
                  <a:pt x="157426" y="480282"/>
                </a:lnTo>
                <a:lnTo>
                  <a:pt x="168098" y="490955"/>
                </a:lnTo>
                <a:lnTo>
                  <a:pt x="498959" y="490955"/>
                </a:lnTo>
                <a:lnTo>
                  <a:pt x="509632" y="480282"/>
                </a:lnTo>
                <a:lnTo>
                  <a:pt x="509632" y="266823"/>
                </a:lnTo>
                <a:lnTo>
                  <a:pt x="498959" y="256150"/>
                </a:lnTo>
                <a:lnTo>
                  <a:pt x="293505" y="256150"/>
                </a:lnTo>
                <a:lnTo>
                  <a:pt x="496291" y="194781"/>
                </a:lnTo>
                <a:close/>
                <a:moveTo>
                  <a:pt x="333529" y="0"/>
                </a:moveTo>
                <a:cubicBezTo>
                  <a:pt x="517637" y="0"/>
                  <a:pt x="667058" y="149421"/>
                  <a:pt x="667058" y="333529"/>
                </a:cubicBezTo>
                <a:cubicBezTo>
                  <a:pt x="667058" y="517637"/>
                  <a:pt x="517637" y="667058"/>
                  <a:pt x="333529" y="667058"/>
                </a:cubicBezTo>
                <a:cubicBezTo>
                  <a:pt x="149421" y="667058"/>
                  <a:pt x="0" y="517637"/>
                  <a:pt x="0" y="333529"/>
                </a:cubicBezTo>
                <a:cubicBezTo>
                  <a:pt x="0" y="149421"/>
                  <a:pt x="149421" y="0"/>
                  <a:pt x="333529" y="0"/>
                </a:cubicBezTo>
                <a:close/>
              </a:path>
            </a:pathLst>
          </a:custGeom>
          <a:solidFill>
            <a:srgbClr val="686D67"/>
          </a:solidFill>
        </p:spPr>
        <p:txBody>
          <a:bodyPr wrap="square">
            <a:noAutofit/>
          </a:bodyPr>
          <a:lstStyle>
            <a:lvl1pPr>
              <a:defRPr/>
            </a:lvl1pPr>
          </a:lstStyle>
          <a:p>
            <a:pPr lvl="0"/>
            <a:r>
              <a:rPr lang="en-US" dirty="0"/>
              <a:t> </a:t>
            </a:r>
            <a:endParaRPr lang="en-GB" dirty="0"/>
          </a:p>
        </p:txBody>
      </p:sp>
      <p:sp>
        <p:nvSpPr>
          <p:cNvPr id="145" name="Text Placeholder 144">
            <a:extLst>
              <a:ext uri="{FF2B5EF4-FFF2-40B4-BE49-F238E27FC236}">
                <a16:creationId xmlns:a16="http://schemas.microsoft.com/office/drawing/2014/main" id="{C1B0D8AF-E766-44EF-BB1D-0CF80EE40E95}"/>
              </a:ext>
            </a:extLst>
          </p:cNvPr>
          <p:cNvSpPr>
            <a:spLocks noGrp="1"/>
          </p:cNvSpPr>
          <p:nvPr>
            <p:ph type="body" sz="quarter" idx="26" hasCustomPrompt="1"/>
          </p:nvPr>
        </p:nvSpPr>
        <p:spPr>
          <a:xfrm>
            <a:off x="7938286" y="1656662"/>
            <a:ext cx="779473" cy="779473"/>
          </a:xfrm>
          <a:custGeom>
            <a:avLst/>
            <a:gdLst>
              <a:gd name="connsiteX0" fmla="*/ 523806 w 779473"/>
              <a:gd name="connsiteY0" fmla="*/ 367911 h 779473"/>
              <a:gd name="connsiteX1" fmla="*/ 558103 w 779473"/>
              <a:gd name="connsiteY1" fmla="*/ 389736 h 779473"/>
              <a:gd name="connsiteX2" fmla="*/ 517570 w 779473"/>
              <a:gd name="connsiteY2" fmla="*/ 414679 h 779473"/>
              <a:gd name="connsiteX3" fmla="*/ 514452 w 779473"/>
              <a:gd name="connsiteY3" fmla="*/ 433387 h 779473"/>
              <a:gd name="connsiteX4" fmla="*/ 536277 w 779473"/>
              <a:gd name="connsiteY4" fmla="*/ 473920 h 779473"/>
              <a:gd name="connsiteX5" fmla="*/ 489509 w 779473"/>
              <a:gd name="connsiteY5" fmla="*/ 473920 h 779473"/>
              <a:gd name="connsiteX6" fmla="*/ 473920 w 779473"/>
              <a:gd name="connsiteY6" fmla="*/ 489509 h 779473"/>
              <a:gd name="connsiteX7" fmla="*/ 473920 w 779473"/>
              <a:gd name="connsiteY7" fmla="*/ 536278 h 779473"/>
              <a:gd name="connsiteX8" fmla="*/ 433387 w 779473"/>
              <a:gd name="connsiteY8" fmla="*/ 514452 h 779473"/>
              <a:gd name="connsiteX9" fmla="*/ 414680 w 779473"/>
              <a:gd name="connsiteY9" fmla="*/ 517570 h 779473"/>
              <a:gd name="connsiteX10" fmla="*/ 389737 w 779473"/>
              <a:gd name="connsiteY10" fmla="*/ 558103 h 779473"/>
              <a:gd name="connsiteX11" fmla="*/ 364794 w 779473"/>
              <a:gd name="connsiteY11" fmla="*/ 517570 h 779473"/>
              <a:gd name="connsiteX12" fmla="*/ 346086 w 779473"/>
              <a:gd name="connsiteY12" fmla="*/ 514452 h 779473"/>
              <a:gd name="connsiteX13" fmla="*/ 305553 w 779473"/>
              <a:gd name="connsiteY13" fmla="*/ 536278 h 779473"/>
              <a:gd name="connsiteX14" fmla="*/ 305553 w 779473"/>
              <a:gd name="connsiteY14" fmla="*/ 495745 h 779473"/>
              <a:gd name="connsiteX15" fmla="*/ 486391 w 779473"/>
              <a:gd name="connsiteY15" fmla="*/ 302435 h 779473"/>
              <a:gd name="connsiteX16" fmla="*/ 489509 w 779473"/>
              <a:gd name="connsiteY16" fmla="*/ 305553 h 779473"/>
              <a:gd name="connsiteX17" fmla="*/ 536277 w 779473"/>
              <a:gd name="connsiteY17" fmla="*/ 305553 h 779473"/>
              <a:gd name="connsiteX18" fmla="*/ 517570 w 779473"/>
              <a:gd name="connsiteY18" fmla="*/ 339849 h 779473"/>
              <a:gd name="connsiteX19" fmla="*/ 283728 w 779473"/>
              <a:gd name="connsiteY19" fmla="*/ 473920 h 779473"/>
              <a:gd name="connsiteX20" fmla="*/ 243196 w 779473"/>
              <a:gd name="connsiteY20" fmla="*/ 473920 h 779473"/>
              <a:gd name="connsiteX21" fmla="*/ 265021 w 779473"/>
              <a:gd name="connsiteY21" fmla="*/ 433387 h 779473"/>
              <a:gd name="connsiteX22" fmla="*/ 265021 w 779473"/>
              <a:gd name="connsiteY22" fmla="*/ 430269 h 779473"/>
              <a:gd name="connsiteX23" fmla="*/ 389737 w 779473"/>
              <a:gd name="connsiteY23" fmla="*/ 221370 h 779473"/>
              <a:gd name="connsiteX24" fmla="*/ 414680 w 779473"/>
              <a:gd name="connsiteY24" fmla="*/ 261902 h 779473"/>
              <a:gd name="connsiteX25" fmla="*/ 433387 w 779473"/>
              <a:gd name="connsiteY25" fmla="*/ 265020 h 779473"/>
              <a:gd name="connsiteX26" fmla="*/ 473920 w 779473"/>
              <a:gd name="connsiteY26" fmla="*/ 243195 h 779473"/>
              <a:gd name="connsiteX27" fmla="*/ 473920 w 779473"/>
              <a:gd name="connsiteY27" fmla="*/ 277492 h 779473"/>
              <a:gd name="connsiteX28" fmla="*/ 249432 w 779473"/>
              <a:gd name="connsiteY28" fmla="*/ 408444 h 779473"/>
              <a:gd name="connsiteX29" fmla="*/ 221370 w 779473"/>
              <a:gd name="connsiteY29" fmla="*/ 389737 h 779473"/>
              <a:gd name="connsiteX30" fmla="*/ 261903 w 779473"/>
              <a:gd name="connsiteY30" fmla="*/ 364794 h 779473"/>
              <a:gd name="connsiteX31" fmla="*/ 265021 w 779473"/>
              <a:gd name="connsiteY31" fmla="*/ 346086 h 779473"/>
              <a:gd name="connsiteX32" fmla="*/ 243196 w 779473"/>
              <a:gd name="connsiteY32" fmla="*/ 305554 h 779473"/>
              <a:gd name="connsiteX33" fmla="*/ 289964 w 779473"/>
              <a:gd name="connsiteY33" fmla="*/ 305554 h 779473"/>
              <a:gd name="connsiteX34" fmla="*/ 305554 w 779473"/>
              <a:gd name="connsiteY34" fmla="*/ 289964 h 779473"/>
              <a:gd name="connsiteX35" fmla="*/ 305554 w 779473"/>
              <a:gd name="connsiteY35" fmla="*/ 243195 h 779473"/>
              <a:gd name="connsiteX36" fmla="*/ 346086 w 779473"/>
              <a:gd name="connsiteY36" fmla="*/ 265020 h 779473"/>
              <a:gd name="connsiteX37" fmla="*/ 364794 w 779473"/>
              <a:gd name="connsiteY37" fmla="*/ 261902 h 779473"/>
              <a:gd name="connsiteX38" fmla="*/ 377265 w 779473"/>
              <a:gd name="connsiteY38" fmla="*/ 187073 h 779473"/>
              <a:gd name="connsiteX39" fmla="*/ 346086 w 779473"/>
              <a:gd name="connsiteY39" fmla="*/ 240077 h 779473"/>
              <a:gd name="connsiteX40" fmla="*/ 296200 w 779473"/>
              <a:gd name="connsiteY40" fmla="*/ 212016 h 779473"/>
              <a:gd name="connsiteX41" fmla="*/ 277493 w 779473"/>
              <a:gd name="connsiteY41" fmla="*/ 224488 h 779473"/>
              <a:gd name="connsiteX42" fmla="*/ 277493 w 779473"/>
              <a:gd name="connsiteY42" fmla="*/ 280610 h 779473"/>
              <a:gd name="connsiteX43" fmla="*/ 221371 w 779473"/>
              <a:gd name="connsiteY43" fmla="*/ 280610 h 779473"/>
              <a:gd name="connsiteX44" fmla="*/ 208899 w 779473"/>
              <a:gd name="connsiteY44" fmla="*/ 299317 h 779473"/>
              <a:gd name="connsiteX45" fmla="*/ 233842 w 779473"/>
              <a:gd name="connsiteY45" fmla="*/ 352322 h 779473"/>
              <a:gd name="connsiteX46" fmla="*/ 187074 w 779473"/>
              <a:gd name="connsiteY46" fmla="*/ 380383 h 779473"/>
              <a:gd name="connsiteX47" fmla="*/ 187074 w 779473"/>
              <a:gd name="connsiteY47" fmla="*/ 402208 h 779473"/>
              <a:gd name="connsiteX48" fmla="*/ 243196 w 779473"/>
              <a:gd name="connsiteY48" fmla="*/ 436505 h 779473"/>
              <a:gd name="connsiteX49" fmla="*/ 215135 w 779473"/>
              <a:gd name="connsiteY49" fmla="*/ 486391 h 779473"/>
              <a:gd name="connsiteX50" fmla="*/ 227607 w 779473"/>
              <a:gd name="connsiteY50" fmla="*/ 505099 h 779473"/>
              <a:gd name="connsiteX51" fmla="*/ 280611 w 779473"/>
              <a:gd name="connsiteY51" fmla="*/ 505099 h 779473"/>
              <a:gd name="connsiteX52" fmla="*/ 283729 w 779473"/>
              <a:gd name="connsiteY52" fmla="*/ 511334 h 779473"/>
              <a:gd name="connsiteX53" fmla="*/ 283729 w 779473"/>
              <a:gd name="connsiteY53" fmla="*/ 561221 h 779473"/>
              <a:gd name="connsiteX54" fmla="*/ 302436 w 779473"/>
              <a:gd name="connsiteY54" fmla="*/ 573692 h 779473"/>
              <a:gd name="connsiteX55" fmla="*/ 352322 w 779473"/>
              <a:gd name="connsiteY55" fmla="*/ 545631 h 779473"/>
              <a:gd name="connsiteX56" fmla="*/ 380383 w 779473"/>
              <a:gd name="connsiteY56" fmla="*/ 592399 h 779473"/>
              <a:gd name="connsiteX57" fmla="*/ 402208 w 779473"/>
              <a:gd name="connsiteY57" fmla="*/ 592399 h 779473"/>
              <a:gd name="connsiteX58" fmla="*/ 436505 w 779473"/>
              <a:gd name="connsiteY58" fmla="*/ 539395 h 779473"/>
              <a:gd name="connsiteX59" fmla="*/ 486391 w 779473"/>
              <a:gd name="connsiteY59" fmla="*/ 567456 h 779473"/>
              <a:gd name="connsiteX60" fmla="*/ 505099 w 779473"/>
              <a:gd name="connsiteY60" fmla="*/ 554985 h 779473"/>
              <a:gd name="connsiteX61" fmla="*/ 505099 w 779473"/>
              <a:gd name="connsiteY61" fmla="*/ 498863 h 779473"/>
              <a:gd name="connsiteX62" fmla="*/ 561221 w 779473"/>
              <a:gd name="connsiteY62" fmla="*/ 498863 h 779473"/>
              <a:gd name="connsiteX63" fmla="*/ 573692 w 779473"/>
              <a:gd name="connsiteY63" fmla="*/ 480155 h 779473"/>
              <a:gd name="connsiteX64" fmla="*/ 545631 w 779473"/>
              <a:gd name="connsiteY64" fmla="*/ 430269 h 779473"/>
              <a:gd name="connsiteX65" fmla="*/ 592399 w 779473"/>
              <a:gd name="connsiteY65" fmla="*/ 402208 h 779473"/>
              <a:gd name="connsiteX66" fmla="*/ 583046 w 779473"/>
              <a:gd name="connsiteY66" fmla="*/ 402208 h 779473"/>
              <a:gd name="connsiteX67" fmla="*/ 583046 w 779473"/>
              <a:gd name="connsiteY67" fmla="*/ 371029 h 779473"/>
              <a:gd name="connsiteX68" fmla="*/ 536277 w 779473"/>
              <a:gd name="connsiteY68" fmla="*/ 342968 h 779473"/>
              <a:gd name="connsiteX69" fmla="*/ 564338 w 779473"/>
              <a:gd name="connsiteY69" fmla="*/ 293081 h 779473"/>
              <a:gd name="connsiteX70" fmla="*/ 551867 w 779473"/>
              <a:gd name="connsiteY70" fmla="*/ 274374 h 779473"/>
              <a:gd name="connsiteX71" fmla="*/ 495745 w 779473"/>
              <a:gd name="connsiteY71" fmla="*/ 274374 h 779473"/>
              <a:gd name="connsiteX72" fmla="*/ 495745 w 779473"/>
              <a:gd name="connsiteY72" fmla="*/ 218252 h 779473"/>
              <a:gd name="connsiteX73" fmla="*/ 477038 w 779473"/>
              <a:gd name="connsiteY73" fmla="*/ 205780 h 779473"/>
              <a:gd name="connsiteX74" fmla="*/ 427151 w 779473"/>
              <a:gd name="connsiteY74" fmla="*/ 233841 h 779473"/>
              <a:gd name="connsiteX75" fmla="*/ 399090 w 779473"/>
              <a:gd name="connsiteY75" fmla="*/ 187073 h 779473"/>
              <a:gd name="connsiteX76" fmla="*/ 389737 w 779473"/>
              <a:gd name="connsiteY76" fmla="*/ 0 h 779473"/>
              <a:gd name="connsiteX77" fmla="*/ 779473 w 779473"/>
              <a:gd name="connsiteY77" fmla="*/ 389737 h 779473"/>
              <a:gd name="connsiteX78" fmla="*/ 389737 w 779473"/>
              <a:gd name="connsiteY78" fmla="*/ 779473 h 779473"/>
              <a:gd name="connsiteX79" fmla="*/ 0 w 779473"/>
              <a:gd name="connsiteY79" fmla="*/ 389737 h 779473"/>
              <a:gd name="connsiteX80" fmla="*/ 389737 w 779473"/>
              <a:gd name="connsiteY80" fmla="*/ 0 h 779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79473" h="779473">
                <a:moveTo>
                  <a:pt x="523806" y="367911"/>
                </a:moveTo>
                <a:lnTo>
                  <a:pt x="558103" y="389736"/>
                </a:lnTo>
                <a:lnTo>
                  <a:pt x="517570" y="414679"/>
                </a:lnTo>
                <a:lnTo>
                  <a:pt x="514452" y="433387"/>
                </a:lnTo>
                <a:lnTo>
                  <a:pt x="536277" y="473920"/>
                </a:lnTo>
                <a:lnTo>
                  <a:pt x="489509" y="473920"/>
                </a:lnTo>
                <a:lnTo>
                  <a:pt x="473920" y="489509"/>
                </a:lnTo>
                <a:lnTo>
                  <a:pt x="473920" y="536278"/>
                </a:lnTo>
                <a:lnTo>
                  <a:pt x="433387" y="514452"/>
                </a:lnTo>
                <a:lnTo>
                  <a:pt x="414680" y="517570"/>
                </a:lnTo>
                <a:lnTo>
                  <a:pt x="389737" y="558103"/>
                </a:lnTo>
                <a:lnTo>
                  <a:pt x="364794" y="517570"/>
                </a:lnTo>
                <a:lnTo>
                  <a:pt x="346086" y="514452"/>
                </a:lnTo>
                <a:lnTo>
                  <a:pt x="305553" y="536278"/>
                </a:lnTo>
                <a:lnTo>
                  <a:pt x="305553" y="495745"/>
                </a:lnTo>
                <a:close/>
                <a:moveTo>
                  <a:pt x="486391" y="302435"/>
                </a:moveTo>
                <a:lnTo>
                  <a:pt x="489509" y="305553"/>
                </a:lnTo>
                <a:lnTo>
                  <a:pt x="536277" y="305553"/>
                </a:lnTo>
                <a:lnTo>
                  <a:pt x="517570" y="339849"/>
                </a:lnTo>
                <a:lnTo>
                  <a:pt x="283728" y="473920"/>
                </a:lnTo>
                <a:lnTo>
                  <a:pt x="243196" y="473920"/>
                </a:lnTo>
                <a:lnTo>
                  <a:pt x="265021" y="433387"/>
                </a:lnTo>
                <a:lnTo>
                  <a:pt x="265021" y="430269"/>
                </a:lnTo>
                <a:close/>
                <a:moveTo>
                  <a:pt x="389737" y="221370"/>
                </a:moveTo>
                <a:lnTo>
                  <a:pt x="414680" y="261902"/>
                </a:lnTo>
                <a:lnTo>
                  <a:pt x="433387" y="265020"/>
                </a:lnTo>
                <a:lnTo>
                  <a:pt x="473920" y="243195"/>
                </a:lnTo>
                <a:lnTo>
                  <a:pt x="473920" y="277492"/>
                </a:lnTo>
                <a:lnTo>
                  <a:pt x="249432" y="408444"/>
                </a:lnTo>
                <a:lnTo>
                  <a:pt x="221370" y="389737"/>
                </a:lnTo>
                <a:lnTo>
                  <a:pt x="261903" y="364794"/>
                </a:lnTo>
                <a:lnTo>
                  <a:pt x="265021" y="346086"/>
                </a:lnTo>
                <a:lnTo>
                  <a:pt x="243196" y="305554"/>
                </a:lnTo>
                <a:lnTo>
                  <a:pt x="289964" y="305554"/>
                </a:lnTo>
                <a:lnTo>
                  <a:pt x="305554" y="289964"/>
                </a:lnTo>
                <a:lnTo>
                  <a:pt x="305554" y="243195"/>
                </a:lnTo>
                <a:lnTo>
                  <a:pt x="346086" y="265020"/>
                </a:lnTo>
                <a:lnTo>
                  <a:pt x="364794" y="261902"/>
                </a:lnTo>
                <a:close/>
                <a:moveTo>
                  <a:pt x="377265" y="187073"/>
                </a:moveTo>
                <a:lnTo>
                  <a:pt x="346086" y="240077"/>
                </a:lnTo>
                <a:lnTo>
                  <a:pt x="296200" y="212016"/>
                </a:lnTo>
                <a:lnTo>
                  <a:pt x="277493" y="224488"/>
                </a:lnTo>
                <a:lnTo>
                  <a:pt x="277493" y="280610"/>
                </a:lnTo>
                <a:lnTo>
                  <a:pt x="221371" y="280610"/>
                </a:lnTo>
                <a:lnTo>
                  <a:pt x="208899" y="299317"/>
                </a:lnTo>
                <a:lnTo>
                  <a:pt x="233842" y="352322"/>
                </a:lnTo>
                <a:lnTo>
                  <a:pt x="187074" y="380383"/>
                </a:lnTo>
                <a:lnTo>
                  <a:pt x="187074" y="402208"/>
                </a:lnTo>
                <a:lnTo>
                  <a:pt x="243196" y="436505"/>
                </a:lnTo>
                <a:lnTo>
                  <a:pt x="215135" y="486391"/>
                </a:lnTo>
                <a:lnTo>
                  <a:pt x="227607" y="505099"/>
                </a:lnTo>
                <a:lnTo>
                  <a:pt x="280611" y="505099"/>
                </a:lnTo>
                <a:lnTo>
                  <a:pt x="283729" y="511334"/>
                </a:lnTo>
                <a:lnTo>
                  <a:pt x="283729" y="561221"/>
                </a:lnTo>
                <a:lnTo>
                  <a:pt x="302436" y="573692"/>
                </a:lnTo>
                <a:lnTo>
                  <a:pt x="352322" y="545631"/>
                </a:lnTo>
                <a:lnTo>
                  <a:pt x="380383" y="592399"/>
                </a:lnTo>
                <a:lnTo>
                  <a:pt x="402208" y="592399"/>
                </a:lnTo>
                <a:lnTo>
                  <a:pt x="436505" y="539395"/>
                </a:lnTo>
                <a:lnTo>
                  <a:pt x="486391" y="567456"/>
                </a:lnTo>
                <a:lnTo>
                  <a:pt x="505099" y="554985"/>
                </a:lnTo>
                <a:lnTo>
                  <a:pt x="505099" y="498863"/>
                </a:lnTo>
                <a:lnTo>
                  <a:pt x="561221" y="498863"/>
                </a:lnTo>
                <a:lnTo>
                  <a:pt x="573692" y="480155"/>
                </a:lnTo>
                <a:lnTo>
                  <a:pt x="545631" y="430269"/>
                </a:lnTo>
                <a:lnTo>
                  <a:pt x="592399" y="402208"/>
                </a:lnTo>
                <a:lnTo>
                  <a:pt x="583046" y="402208"/>
                </a:lnTo>
                <a:lnTo>
                  <a:pt x="583046" y="371029"/>
                </a:lnTo>
                <a:lnTo>
                  <a:pt x="536277" y="342968"/>
                </a:lnTo>
                <a:lnTo>
                  <a:pt x="564338" y="293081"/>
                </a:lnTo>
                <a:lnTo>
                  <a:pt x="551867" y="274374"/>
                </a:lnTo>
                <a:lnTo>
                  <a:pt x="495745" y="274374"/>
                </a:lnTo>
                <a:lnTo>
                  <a:pt x="495745" y="218252"/>
                </a:lnTo>
                <a:lnTo>
                  <a:pt x="477038" y="205780"/>
                </a:lnTo>
                <a:lnTo>
                  <a:pt x="427151" y="233841"/>
                </a:lnTo>
                <a:lnTo>
                  <a:pt x="399090" y="187073"/>
                </a:lnTo>
                <a:close/>
                <a:moveTo>
                  <a:pt x="389737" y="0"/>
                </a:moveTo>
                <a:cubicBezTo>
                  <a:pt x="604871" y="0"/>
                  <a:pt x="779473" y="174601"/>
                  <a:pt x="779473" y="389737"/>
                </a:cubicBezTo>
                <a:cubicBezTo>
                  <a:pt x="779473" y="604871"/>
                  <a:pt x="604871" y="779473"/>
                  <a:pt x="389737" y="779473"/>
                </a:cubicBezTo>
                <a:cubicBezTo>
                  <a:pt x="174602" y="779473"/>
                  <a:pt x="0" y="604871"/>
                  <a:pt x="0" y="389737"/>
                </a:cubicBezTo>
                <a:cubicBezTo>
                  <a:pt x="0" y="174601"/>
                  <a:pt x="174602" y="0"/>
                  <a:pt x="389737" y="0"/>
                </a:cubicBezTo>
                <a:close/>
              </a:path>
            </a:pathLst>
          </a:custGeom>
          <a:solidFill>
            <a:srgbClr val="686D67"/>
          </a:solidFill>
        </p:spPr>
        <p:txBody>
          <a:bodyPr wrap="square">
            <a:noAutofit/>
          </a:bodyPr>
          <a:lstStyle>
            <a:lvl1pPr>
              <a:defRPr/>
            </a:lvl1pPr>
          </a:lstStyle>
          <a:p>
            <a:pPr lvl="0"/>
            <a:r>
              <a:rPr lang="en-US" dirty="0"/>
              <a:t> </a:t>
            </a:r>
            <a:endParaRPr lang="en-GB" dirty="0"/>
          </a:p>
        </p:txBody>
      </p:sp>
      <p:sp>
        <p:nvSpPr>
          <p:cNvPr id="147" name="Text Placeholder 146">
            <a:extLst>
              <a:ext uri="{FF2B5EF4-FFF2-40B4-BE49-F238E27FC236}">
                <a16:creationId xmlns:a16="http://schemas.microsoft.com/office/drawing/2014/main" id="{8DAD706F-9432-4135-B6DD-C4796E59E9EC}"/>
              </a:ext>
            </a:extLst>
          </p:cNvPr>
          <p:cNvSpPr>
            <a:spLocks noGrp="1"/>
          </p:cNvSpPr>
          <p:nvPr>
            <p:ph type="body" sz="quarter" idx="27" hasCustomPrompt="1"/>
          </p:nvPr>
        </p:nvSpPr>
        <p:spPr>
          <a:xfrm>
            <a:off x="7075707" y="5976659"/>
            <a:ext cx="1589662" cy="690591"/>
          </a:xfrm>
          <a:blipFill>
            <a:blip r:embed="rId2">
              <a:extLst>
                <a:ext uri="{96DAC541-7B7A-43D3-8B79-37D633B846F1}">
                  <asvg:svgBlip xmlns:asvg="http://schemas.microsoft.com/office/drawing/2016/SVG/main" r:embed="rId3"/>
                </a:ext>
              </a:extLst>
            </a:blip>
            <a:stretch>
              <a:fillRect l="85" t="-843" r="-1" b="795"/>
            </a:stretch>
          </a:blipFill>
        </p:spPr>
        <p:txBody>
          <a:bodyPr/>
          <a:lstStyle>
            <a:lvl1pPr>
              <a:defRPr/>
            </a:lvl1pPr>
          </a:lstStyle>
          <a:p>
            <a:pPr lvl="0"/>
            <a:r>
              <a:rPr lang="en-US" dirty="0"/>
              <a:t> </a:t>
            </a:r>
            <a:endParaRPr lang="en-GB" dirty="0"/>
          </a:p>
        </p:txBody>
      </p:sp>
      <p:grpSp>
        <p:nvGrpSpPr>
          <p:cNvPr id="166" name="Group 165">
            <a:extLst>
              <a:ext uri="{FF2B5EF4-FFF2-40B4-BE49-F238E27FC236}">
                <a16:creationId xmlns:a16="http://schemas.microsoft.com/office/drawing/2014/main" id="{67364CA4-AC67-43E3-ADAB-CB16482B2718}"/>
              </a:ext>
            </a:extLst>
          </p:cNvPr>
          <p:cNvGrpSpPr/>
          <p:nvPr userDrawn="1"/>
        </p:nvGrpSpPr>
        <p:grpSpPr>
          <a:xfrm>
            <a:off x="-3733074" y="0"/>
            <a:ext cx="3675219" cy="3810000"/>
            <a:chOff x="838199" y="1150070"/>
            <a:chExt cx="3507558" cy="3513463"/>
          </a:xfrm>
          <a:solidFill>
            <a:schemeClr val="tx1"/>
          </a:solidFill>
        </p:grpSpPr>
        <p:sp>
          <p:nvSpPr>
            <p:cNvPr id="167" name="Rectangle 166">
              <a:extLst>
                <a:ext uri="{FF2B5EF4-FFF2-40B4-BE49-F238E27FC236}">
                  <a16:creationId xmlns:a16="http://schemas.microsoft.com/office/drawing/2014/main" id="{5157EFD3-6D89-4A82-9C9A-0CB9D361DF04}"/>
                </a:ext>
              </a:extLst>
            </p:cNvPr>
            <p:cNvSpPr/>
            <p:nvPr/>
          </p:nvSpPr>
          <p:spPr>
            <a:xfrm>
              <a:off x="838200" y="1150070"/>
              <a:ext cx="3507557" cy="351346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68" name="TextBox 167">
              <a:extLst>
                <a:ext uri="{FF2B5EF4-FFF2-40B4-BE49-F238E27FC236}">
                  <a16:creationId xmlns:a16="http://schemas.microsoft.com/office/drawing/2014/main" id="{D3057F8A-1039-48A1-8456-50FB2EF2193D}"/>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rPr>
                <a:t>How to insert a </a:t>
              </a:r>
              <a:br>
                <a:rPr lang="en-GB">
                  <a:solidFill>
                    <a:srgbClr val="333333"/>
                  </a:solidFill>
                </a:rPr>
              </a:br>
              <a:r>
                <a:rPr lang="en-GB">
                  <a:solidFill>
                    <a:srgbClr val="333333"/>
                  </a:solidFill>
                </a:rPr>
                <a:t>background image</a:t>
              </a:r>
            </a:p>
          </p:txBody>
        </p:sp>
        <p:sp>
          <p:nvSpPr>
            <p:cNvPr id="169" name="Rectangle 168">
              <a:extLst>
                <a:ext uri="{FF2B5EF4-FFF2-40B4-BE49-F238E27FC236}">
                  <a16:creationId xmlns:a16="http://schemas.microsoft.com/office/drawing/2014/main" id="{ED03AF10-DCEE-4185-9061-E4970C1B6EEE}"/>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70" name="TextBox 169">
              <a:extLst>
                <a:ext uri="{FF2B5EF4-FFF2-40B4-BE49-F238E27FC236}">
                  <a16:creationId xmlns:a16="http://schemas.microsoft.com/office/drawing/2014/main" id="{037B1EFB-C80E-4FB1-A62F-BC015BC03C16}"/>
                </a:ext>
              </a:extLst>
            </p:cNvPr>
            <p:cNvSpPr txBox="1"/>
            <p:nvPr/>
          </p:nvSpPr>
          <p:spPr>
            <a:xfrm>
              <a:off x="838199" y="1867808"/>
              <a:ext cx="3507557" cy="499351"/>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Right click on your slide and click </a:t>
              </a:r>
              <a:br>
                <a:rPr lang="en-GB" sz="1400" dirty="0">
                  <a:solidFill>
                    <a:srgbClr val="333333"/>
                  </a:solidFill>
                </a:rPr>
              </a:br>
              <a:r>
                <a:rPr lang="en-GB" sz="1400" b="1" dirty="0">
                  <a:solidFill>
                    <a:srgbClr val="333333"/>
                  </a:solidFill>
                </a:rPr>
                <a:t>Format Background</a:t>
              </a:r>
              <a:r>
                <a:rPr lang="en-GB" sz="1400" dirty="0">
                  <a:solidFill>
                    <a:srgbClr val="333333"/>
                  </a:solidFill>
                </a:rPr>
                <a:t>.</a:t>
              </a:r>
            </a:p>
          </p:txBody>
        </p:sp>
        <p:sp>
          <p:nvSpPr>
            <p:cNvPr id="171" name="TextBox 170">
              <a:extLst>
                <a:ext uri="{FF2B5EF4-FFF2-40B4-BE49-F238E27FC236}">
                  <a16:creationId xmlns:a16="http://schemas.microsoft.com/office/drawing/2014/main" id="{A2C2C7B3-409C-4272-8796-A8CD2682E5F4}"/>
                </a:ext>
              </a:extLst>
            </p:cNvPr>
            <p:cNvSpPr txBox="1"/>
            <p:nvPr/>
          </p:nvSpPr>
          <p:spPr>
            <a:xfrm>
              <a:off x="838199" y="2415081"/>
              <a:ext cx="3507557" cy="738664"/>
            </a:xfrm>
            <a:prstGeom prst="rect">
              <a:avLst/>
            </a:prstGeom>
            <a:noFill/>
          </p:spPr>
          <p:txBody>
            <a:bodyPr wrap="square" rtlCol="0">
              <a:spAutoFit/>
            </a:bodyPr>
            <a:lstStyle/>
            <a:p>
              <a:r>
                <a:rPr lang="en-GB" sz="1400" b="1" dirty="0">
                  <a:solidFill>
                    <a:srgbClr val="333333"/>
                  </a:solidFill>
                </a:rPr>
                <a:t>2. </a:t>
              </a:r>
              <a:r>
                <a:rPr lang="en-GB" sz="1400" dirty="0">
                  <a:solidFill>
                    <a:srgbClr val="333333"/>
                  </a:solidFill>
                </a:rPr>
                <a:t>Click on </a:t>
              </a:r>
              <a:r>
                <a:rPr lang="en-GB" sz="1400" b="1" dirty="0">
                  <a:solidFill>
                    <a:srgbClr val="333333"/>
                  </a:solidFill>
                </a:rPr>
                <a:t>Fill</a:t>
              </a:r>
              <a:r>
                <a:rPr lang="en-GB" sz="1400" dirty="0">
                  <a:solidFill>
                    <a:srgbClr val="333333"/>
                  </a:solidFill>
                </a:rPr>
                <a:t> then </a:t>
              </a:r>
              <a:r>
                <a:rPr lang="en-GB" sz="1400" b="1" dirty="0">
                  <a:solidFill>
                    <a:srgbClr val="333333"/>
                  </a:solidFill>
                </a:rPr>
                <a:t>Picture or Texture Fill</a:t>
              </a:r>
              <a:r>
                <a:rPr lang="en-GB" sz="1400" dirty="0">
                  <a:solidFill>
                    <a:srgbClr val="333333"/>
                  </a:solidFill>
                </a:rPr>
                <a:t> and choose the image from your computer.</a:t>
              </a:r>
            </a:p>
          </p:txBody>
        </p:sp>
        <p:sp>
          <p:nvSpPr>
            <p:cNvPr id="172" name="TextBox 171">
              <a:extLst>
                <a:ext uri="{FF2B5EF4-FFF2-40B4-BE49-F238E27FC236}">
                  <a16:creationId xmlns:a16="http://schemas.microsoft.com/office/drawing/2014/main" id="{4FDD9C6A-31E2-4F0A-A4B4-9CF2164C5CF3}"/>
                </a:ext>
              </a:extLst>
            </p:cNvPr>
            <p:cNvSpPr txBox="1"/>
            <p:nvPr/>
          </p:nvSpPr>
          <p:spPr>
            <a:xfrm>
              <a:off x="838199" y="2938484"/>
              <a:ext cx="3507557" cy="523220"/>
            </a:xfrm>
            <a:prstGeom prst="rect">
              <a:avLst/>
            </a:prstGeom>
            <a:noFill/>
          </p:spPr>
          <p:txBody>
            <a:bodyPr wrap="square" rtlCol="0">
              <a:spAutoFit/>
            </a:bodyPr>
            <a:lstStyle/>
            <a:p>
              <a:r>
                <a:rPr lang="en-GB" sz="1400" b="1" dirty="0">
                  <a:solidFill>
                    <a:srgbClr val="333333"/>
                  </a:solidFill>
                </a:rPr>
                <a:t>3. </a:t>
              </a:r>
              <a:r>
                <a:rPr lang="en-GB" sz="1400" dirty="0">
                  <a:solidFill>
                    <a:srgbClr val="333333"/>
                  </a:solidFill>
                </a:rPr>
                <a:t>Click </a:t>
              </a:r>
              <a:r>
                <a:rPr lang="en-GB" sz="1400" b="1" dirty="0">
                  <a:solidFill>
                    <a:srgbClr val="333333"/>
                  </a:solidFill>
                </a:rPr>
                <a:t>Picture</a:t>
              </a:r>
              <a:r>
                <a:rPr lang="en-GB" sz="1400" dirty="0">
                  <a:solidFill>
                    <a:srgbClr val="333333"/>
                  </a:solidFill>
                </a:rPr>
                <a:t> on the Format Background Menu to alter your image.</a:t>
              </a:r>
            </a:p>
          </p:txBody>
        </p:sp>
        <p:sp>
          <p:nvSpPr>
            <p:cNvPr id="173" name="TextBox 172">
              <a:extLst>
                <a:ext uri="{FF2B5EF4-FFF2-40B4-BE49-F238E27FC236}">
                  <a16:creationId xmlns:a16="http://schemas.microsoft.com/office/drawing/2014/main" id="{D7BDA9B0-E220-4C11-8027-7C71AF1218DA}"/>
                </a:ext>
              </a:extLst>
            </p:cNvPr>
            <p:cNvSpPr txBox="1"/>
            <p:nvPr/>
          </p:nvSpPr>
          <p:spPr>
            <a:xfrm>
              <a:off x="838199" y="3481815"/>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174" name="TextBox 173">
              <a:extLst>
                <a:ext uri="{FF2B5EF4-FFF2-40B4-BE49-F238E27FC236}">
                  <a16:creationId xmlns:a16="http://schemas.microsoft.com/office/drawing/2014/main" id="{C60F9AFA-989C-425D-9EFB-F2E9272EC569}"/>
                </a:ext>
              </a:extLst>
            </p:cNvPr>
            <p:cNvSpPr txBox="1"/>
            <p:nvPr/>
          </p:nvSpPr>
          <p:spPr>
            <a:xfrm>
              <a:off x="838199" y="4025149"/>
              <a:ext cx="3507557" cy="523220"/>
            </a:xfrm>
            <a:prstGeom prst="rect">
              <a:avLst/>
            </a:prstGeom>
            <a:noFill/>
          </p:spPr>
          <p:txBody>
            <a:bodyPr wrap="square" rtlCol="0">
              <a:spAutoFit/>
            </a:bodyPr>
            <a:lstStyle/>
            <a:p>
              <a:r>
                <a:rPr lang="en-GB" sz="1400" b="1" dirty="0">
                  <a:solidFill>
                    <a:srgbClr val="333333"/>
                  </a:solidFill>
                </a:rPr>
                <a:t>5. </a:t>
              </a:r>
              <a:r>
                <a:rPr lang="en-GB" sz="1400" dirty="0">
                  <a:solidFill>
                    <a:srgbClr val="333333"/>
                  </a:solidFill>
                </a:rPr>
                <a:t>Choose </a:t>
              </a:r>
              <a:r>
                <a:rPr lang="en-GB" sz="1400" b="1" dirty="0">
                  <a:solidFill>
                    <a:srgbClr val="333333"/>
                  </a:solidFill>
                </a:rPr>
                <a:t>Picture Correction</a:t>
              </a:r>
              <a:r>
                <a:rPr lang="en-GB" sz="1400" dirty="0">
                  <a:solidFill>
                    <a:srgbClr val="333333"/>
                  </a:solidFill>
                </a:rPr>
                <a:t> to adjust the Sharpness, Brightness, and Contrast.</a:t>
              </a:r>
            </a:p>
          </p:txBody>
        </p:sp>
      </p:grpSp>
    </p:spTree>
    <p:extLst>
      <p:ext uri="{BB962C8B-B14F-4D97-AF65-F5344CB8AC3E}">
        <p14:creationId xmlns:p14="http://schemas.microsoft.com/office/powerpoint/2010/main" val="37801161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E2D1848E-869A-42D8-AC92-B495CA476718}"/>
              </a:ext>
            </a:extLst>
          </p:cNvPr>
          <p:cNvSpPr>
            <a:spLocks noGrp="1"/>
          </p:cNvSpPr>
          <p:nvPr>
            <p:ph type="body" sz="quarter" idx="13" hasCustomPrompt="1"/>
          </p:nvPr>
        </p:nvSpPr>
        <p:spPr>
          <a:xfrm>
            <a:off x="-1278255" y="3206590"/>
            <a:ext cx="5940000" cy="5940000"/>
          </a:xfrm>
          <a:custGeom>
            <a:avLst/>
            <a:gdLst>
              <a:gd name="connsiteX0" fmla="*/ 2970000 w 5940000"/>
              <a:gd name="connsiteY0" fmla="*/ 0 h 5940000"/>
              <a:gd name="connsiteX1" fmla="*/ 5940000 w 5940000"/>
              <a:gd name="connsiteY1" fmla="*/ 2970000 h 5940000"/>
              <a:gd name="connsiteX2" fmla="*/ 2970000 w 5940000"/>
              <a:gd name="connsiteY2" fmla="*/ 5940000 h 5940000"/>
              <a:gd name="connsiteX3" fmla="*/ 0 w 5940000"/>
              <a:gd name="connsiteY3" fmla="*/ 2970000 h 5940000"/>
              <a:gd name="connsiteX4" fmla="*/ 2970000 w 5940000"/>
              <a:gd name="connsiteY4" fmla="*/ 0 h 59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0000" h="5940000">
                <a:moveTo>
                  <a:pt x="2970000" y="0"/>
                </a:moveTo>
                <a:cubicBezTo>
                  <a:pt x="4610286" y="0"/>
                  <a:pt x="5940000" y="1329714"/>
                  <a:pt x="5940000" y="2970000"/>
                </a:cubicBezTo>
                <a:cubicBezTo>
                  <a:pt x="5940000" y="4610286"/>
                  <a:pt x="4610286" y="5940000"/>
                  <a:pt x="2970000" y="5940000"/>
                </a:cubicBezTo>
                <a:cubicBezTo>
                  <a:pt x="1329714" y="5940000"/>
                  <a:pt x="0" y="4610286"/>
                  <a:pt x="0" y="2970000"/>
                </a:cubicBezTo>
                <a:cubicBezTo>
                  <a:pt x="0" y="1329714"/>
                  <a:pt x="1329714" y="0"/>
                  <a:pt x="2970000" y="0"/>
                </a:cubicBezTo>
                <a:close/>
              </a:path>
            </a:pathLst>
          </a:custGeom>
          <a:solidFill>
            <a:schemeClr val="accent1">
              <a:alpha val="35000"/>
            </a:schemeClr>
          </a:solidFill>
        </p:spPr>
        <p:txBody>
          <a:bodyPr wrap="square">
            <a:noAutofit/>
          </a:bodyPr>
          <a:lstStyle>
            <a:lvl1pPr>
              <a:defRPr/>
            </a:lvl1pPr>
          </a:lstStyle>
          <a:p>
            <a:pPr lvl="0"/>
            <a:r>
              <a:rPr lang="en-US" dirty="0"/>
              <a:t> </a:t>
            </a:r>
            <a:endParaRPr lang="en-GB" dirty="0"/>
          </a:p>
        </p:txBody>
      </p:sp>
      <p:sp>
        <p:nvSpPr>
          <p:cNvPr id="21" name="Footer Placeholder 20">
            <a:extLst>
              <a:ext uri="{FF2B5EF4-FFF2-40B4-BE49-F238E27FC236}">
                <a16:creationId xmlns:a16="http://schemas.microsoft.com/office/drawing/2014/main" id="{C506BE4E-A7B6-4C3C-8670-71FE51AEBDF2}"/>
              </a:ext>
            </a:extLst>
          </p:cNvPr>
          <p:cNvSpPr>
            <a:spLocks noGrp="1"/>
          </p:cNvSpPr>
          <p:nvPr>
            <p:ph type="ftr" sz="quarter" idx="11"/>
          </p:nvPr>
        </p:nvSpPr>
        <p:spPr>
          <a:xfrm>
            <a:off x="399716" y="6430851"/>
            <a:ext cx="4172284" cy="365125"/>
          </a:xfrm>
        </p:spPr>
        <p:txBody>
          <a:bodyPr/>
          <a:lstStyle/>
          <a:p>
            <a:r>
              <a:rPr lang="en-GB">
                <a:solidFill>
                  <a:srgbClr val="FFFFFF"/>
                </a:solidFill>
              </a:rPr>
              <a:t>FOOTER TEXT</a:t>
            </a:r>
            <a:endParaRPr lang="en-GB" dirty="0">
              <a:solidFill>
                <a:srgbClr val="FFFFFF"/>
              </a:solidFill>
            </a:endParaRPr>
          </a:p>
        </p:txBody>
      </p:sp>
      <p:sp>
        <p:nvSpPr>
          <p:cNvPr id="23" name="Title 22">
            <a:extLst>
              <a:ext uri="{FF2B5EF4-FFF2-40B4-BE49-F238E27FC236}">
                <a16:creationId xmlns:a16="http://schemas.microsoft.com/office/drawing/2014/main" id="{E3743162-EA5C-422A-A793-305C7C33C520}"/>
              </a:ext>
            </a:extLst>
          </p:cNvPr>
          <p:cNvSpPr>
            <a:spLocks noGrp="1"/>
          </p:cNvSpPr>
          <p:nvPr>
            <p:ph type="title" hasCustomPrompt="1"/>
          </p:nvPr>
        </p:nvSpPr>
        <p:spPr>
          <a:xfrm>
            <a:off x="399716" y="443669"/>
            <a:ext cx="4172284" cy="524072"/>
          </a:xfrm>
        </p:spPr>
        <p:txBody>
          <a:bodyPr/>
          <a:lstStyle>
            <a:lvl1pPr>
              <a:defRPr/>
            </a:lvl1pPr>
          </a:lstStyle>
          <a:p>
            <a:r>
              <a:rPr lang="en-US" dirty="0"/>
              <a:t>Enter title here</a:t>
            </a:r>
            <a:endParaRPr lang="en-GB" dirty="0"/>
          </a:p>
        </p:txBody>
      </p:sp>
      <p:sp>
        <p:nvSpPr>
          <p:cNvPr id="25" name="Text Placeholder 24">
            <a:extLst>
              <a:ext uri="{FF2B5EF4-FFF2-40B4-BE49-F238E27FC236}">
                <a16:creationId xmlns:a16="http://schemas.microsoft.com/office/drawing/2014/main" id="{0839CF49-589E-4BA6-890E-F2FE747353B2}"/>
              </a:ext>
            </a:extLst>
          </p:cNvPr>
          <p:cNvSpPr>
            <a:spLocks noGrp="1"/>
          </p:cNvSpPr>
          <p:nvPr>
            <p:ph type="body" sz="quarter" idx="12" hasCustomPrompt="1"/>
          </p:nvPr>
        </p:nvSpPr>
        <p:spPr>
          <a:xfrm>
            <a:off x="399716" y="4568825"/>
            <a:ext cx="3660942" cy="1624805"/>
          </a:xfrm>
        </p:spPr>
        <p:txBody>
          <a:bodyPr/>
          <a:lstStyle>
            <a:lvl1pPr>
              <a:defRPr sz="2000" b="0">
                <a:solidFill>
                  <a:schemeClr val="tx1"/>
                </a:solidFill>
              </a:defRPr>
            </a:lvl1pPr>
            <a:lvl2pPr>
              <a:defRPr sz="2000"/>
            </a:lvl2pPr>
            <a:lvl3pPr>
              <a:defRPr sz="1800"/>
            </a:lvl3pPr>
            <a:lvl4pPr>
              <a:defRPr sz="1600"/>
            </a:lvl4pPr>
            <a:lvl5pPr>
              <a:defRPr sz="1400"/>
            </a:lvl5pPr>
          </a:lstStyle>
          <a:p>
            <a:pPr lvl="0"/>
            <a:r>
              <a:rPr lang="en-US" dirty="0"/>
              <a:t>Enter text here</a:t>
            </a:r>
            <a:endParaRPr lang="en-GB" dirty="0"/>
          </a:p>
        </p:txBody>
      </p:sp>
      <p:sp>
        <p:nvSpPr>
          <p:cNvPr id="34" name="Text Placeholder 33">
            <a:extLst>
              <a:ext uri="{FF2B5EF4-FFF2-40B4-BE49-F238E27FC236}">
                <a16:creationId xmlns:a16="http://schemas.microsoft.com/office/drawing/2014/main" id="{40E43C62-F2CB-4DE3-BB79-29CD738332C3}"/>
              </a:ext>
            </a:extLst>
          </p:cNvPr>
          <p:cNvSpPr>
            <a:spLocks noGrp="1"/>
          </p:cNvSpPr>
          <p:nvPr>
            <p:ph type="body" sz="quarter" idx="14" hasCustomPrompt="1"/>
          </p:nvPr>
        </p:nvSpPr>
        <p:spPr>
          <a:xfrm>
            <a:off x="6255380" y="5526030"/>
            <a:ext cx="4008760" cy="4008760"/>
          </a:xfrm>
          <a:custGeom>
            <a:avLst/>
            <a:gdLst>
              <a:gd name="connsiteX0" fmla="*/ 2004380 w 4008760"/>
              <a:gd name="connsiteY0" fmla="*/ 0 h 4008760"/>
              <a:gd name="connsiteX1" fmla="*/ 4008760 w 4008760"/>
              <a:gd name="connsiteY1" fmla="*/ 2004380 h 4008760"/>
              <a:gd name="connsiteX2" fmla="*/ 2004380 w 4008760"/>
              <a:gd name="connsiteY2" fmla="*/ 4008760 h 4008760"/>
              <a:gd name="connsiteX3" fmla="*/ 0 w 4008760"/>
              <a:gd name="connsiteY3" fmla="*/ 2004380 h 4008760"/>
              <a:gd name="connsiteX4" fmla="*/ 2004380 w 4008760"/>
              <a:gd name="connsiteY4" fmla="*/ 0 h 4008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8760" h="4008760">
                <a:moveTo>
                  <a:pt x="2004380" y="0"/>
                </a:moveTo>
                <a:cubicBezTo>
                  <a:pt x="3111369" y="0"/>
                  <a:pt x="4008760" y="897391"/>
                  <a:pt x="4008760" y="2004380"/>
                </a:cubicBezTo>
                <a:cubicBezTo>
                  <a:pt x="4008760" y="3111369"/>
                  <a:pt x="3111369" y="4008760"/>
                  <a:pt x="2004380" y="4008760"/>
                </a:cubicBezTo>
                <a:cubicBezTo>
                  <a:pt x="897391" y="4008760"/>
                  <a:pt x="0" y="3111369"/>
                  <a:pt x="0" y="2004380"/>
                </a:cubicBezTo>
                <a:cubicBezTo>
                  <a:pt x="0" y="897391"/>
                  <a:pt x="897391" y="0"/>
                  <a:pt x="2004380" y="0"/>
                </a:cubicBezTo>
                <a:close/>
              </a:path>
            </a:pathLst>
          </a:custGeom>
          <a:solidFill>
            <a:schemeClr val="tx1">
              <a:alpha val="50000"/>
            </a:schemeClr>
          </a:solidFill>
        </p:spPr>
        <p:txBody>
          <a:bodyPr wrap="square">
            <a:noAutofit/>
          </a:bodyPr>
          <a:lstStyle>
            <a:lvl1pPr>
              <a:defRPr/>
            </a:lvl1pPr>
          </a:lstStyle>
          <a:p>
            <a:pPr lvl="0"/>
            <a:r>
              <a:rPr lang="en-US" dirty="0"/>
              <a:t> </a:t>
            </a:r>
            <a:endParaRPr lang="en-GB" dirty="0"/>
          </a:p>
        </p:txBody>
      </p:sp>
      <p:sp>
        <p:nvSpPr>
          <p:cNvPr id="36" name="Picture Placeholder 35">
            <a:extLst>
              <a:ext uri="{FF2B5EF4-FFF2-40B4-BE49-F238E27FC236}">
                <a16:creationId xmlns:a16="http://schemas.microsoft.com/office/drawing/2014/main" id="{7334E7C7-A0A0-470C-8819-A20BEF9F3427}"/>
              </a:ext>
            </a:extLst>
          </p:cNvPr>
          <p:cNvSpPr>
            <a:spLocks noGrp="1"/>
          </p:cNvSpPr>
          <p:nvPr>
            <p:ph type="pic" sz="quarter" idx="15" hasCustomPrompt="1"/>
          </p:nvPr>
        </p:nvSpPr>
        <p:spPr>
          <a:xfrm rot="319892">
            <a:off x="4708525" y="1022350"/>
            <a:ext cx="1231900" cy="1231900"/>
          </a:xfrm>
          <a:prstGeom prst="ellipse">
            <a:avLst/>
          </a:prstGeom>
        </p:spPr>
        <p:txBody>
          <a:bodyPr anchor="ctr"/>
          <a:lstStyle>
            <a:lvl1pPr algn="ctr">
              <a:defRPr/>
            </a:lvl1pPr>
          </a:lstStyle>
          <a:p>
            <a:r>
              <a:rPr lang="en-GB" dirty="0"/>
              <a:t>Icon</a:t>
            </a:r>
          </a:p>
          <a:p>
            <a:endParaRPr lang="en-GB" dirty="0"/>
          </a:p>
        </p:txBody>
      </p:sp>
      <p:sp>
        <p:nvSpPr>
          <p:cNvPr id="37" name="Picture Placeholder 35">
            <a:extLst>
              <a:ext uri="{FF2B5EF4-FFF2-40B4-BE49-F238E27FC236}">
                <a16:creationId xmlns:a16="http://schemas.microsoft.com/office/drawing/2014/main" id="{1C66978B-EE84-4D6B-B098-8A05F7F8904B}"/>
              </a:ext>
            </a:extLst>
          </p:cNvPr>
          <p:cNvSpPr>
            <a:spLocks noGrp="1"/>
          </p:cNvSpPr>
          <p:nvPr>
            <p:ph type="pic" sz="quarter" idx="16" hasCustomPrompt="1"/>
          </p:nvPr>
        </p:nvSpPr>
        <p:spPr>
          <a:xfrm rot="20793664">
            <a:off x="5972810" y="-238442"/>
            <a:ext cx="2150110" cy="2150110"/>
          </a:xfrm>
          <a:prstGeom prst="ellipse">
            <a:avLst/>
          </a:prstGeom>
          <a:noFill/>
        </p:spPr>
        <p:txBody>
          <a:bodyPr anchor="ctr"/>
          <a:lstStyle>
            <a:lvl1pPr algn="ctr">
              <a:defRPr/>
            </a:lvl1pPr>
          </a:lstStyle>
          <a:p>
            <a:r>
              <a:rPr lang="en-GB" dirty="0"/>
              <a:t>Icon</a:t>
            </a:r>
          </a:p>
          <a:p>
            <a:endParaRPr lang="en-GB" dirty="0"/>
          </a:p>
        </p:txBody>
      </p:sp>
      <p:sp>
        <p:nvSpPr>
          <p:cNvPr id="38" name="Picture Placeholder 35">
            <a:extLst>
              <a:ext uri="{FF2B5EF4-FFF2-40B4-BE49-F238E27FC236}">
                <a16:creationId xmlns:a16="http://schemas.microsoft.com/office/drawing/2014/main" id="{0A92B388-74C0-4BD4-B889-0B3AB3C63CD2}"/>
              </a:ext>
            </a:extLst>
          </p:cNvPr>
          <p:cNvSpPr>
            <a:spLocks noGrp="1"/>
          </p:cNvSpPr>
          <p:nvPr>
            <p:ph type="pic" sz="quarter" idx="17" hasCustomPrompt="1"/>
          </p:nvPr>
        </p:nvSpPr>
        <p:spPr>
          <a:xfrm>
            <a:off x="6804340" y="3410161"/>
            <a:ext cx="820420" cy="820420"/>
          </a:xfrm>
          <a:prstGeom prst="ellipse">
            <a:avLst/>
          </a:prstGeom>
        </p:spPr>
        <p:txBody>
          <a:bodyPr anchor="ctr"/>
          <a:lstStyle>
            <a:lvl1pPr algn="ctr">
              <a:defRPr/>
            </a:lvl1pPr>
          </a:lstStyle>
          <a:p>
            <a:r>
              <a:rPr lang="en-GB" dirty="0"/>
              <a:t>Icon</a:t>
            </a:r>
          </a:p>
          <a:p>
            <a:endParaRPr lang="en-GB" dirty="0"/>
          </a:p>
        </p:txBody>
      </p:sp>
      <p:sp>
        <p:nvSpPr>
          <p:cNvPr id="40" name="Picture Placeholder 35">
            <a:extLst>
              <a:ext uri="{FF2B5EF4-FFF2-40B4-BE49-F238E27FC236}">
                <a16:creationId xmlns:a16="http://schemas.microsoft.com/office/drawing/2014/main" id="{3733BB3D-90A3-4C4B-8B7B-38C8331F591E}"/>
              </a:ext>
            </a:extLst>
          </p:cNvPr>
          <p:cNvSpPr>
            <a:spLocks noGrp="1"/>
          </p:cNvSpPr>
          <p:nvPr>
            <p:ph type="pic" sz="quarter" idx="18" hasCustomPrompt="1"/>
          </p:nvPr>
        </p:nvSpPr>
        <p:spPr>
          <a:xfrm rot="20640000">
            <a:off x="8313733" y="335915"/>
            <a:ext cx="1010922" cy="1010922"/>
          </a:xfrm>
          <a:prstGeom prst="ellipse">
            <a:avLst/>
          </a:prstGeom>
        </p:spPr>
        <p:txBody>
          <a:bodyPr anchor="ctr"/>
          <a:lstStyle>
            <a:lvl1pPr algn="ctr">
              <a:defRPr/>
            </a:lvl1pPr>
          </a:lstStyle>
          <a:p>
            <a:r>
              <a:rPr lang="en-GB" dirty="0"/>
              <a:t>Icon</a:t>
            </a:r>
          </a:p>
          <a:p>
            <a:endParaRPr lang="en-GB" dirty="0"/>
          </a:p>
        </p:txBody>
      </p:sp>
      <p:sp>
        <p:nvSpPr>
          <p:cNvPr id="41" name="Picture Placeholder 35">
            <a:extLst>
              <a:ext uri="{FF2B5EF4-FFF2-40B4-BE49-F238E27FC236}">
                <a16:creationId xmlns:a16="http://schemas.microsoft.com/office/drawing/2014/main" id="{C629B30E-4CFC-4EDF-BA42-52E78CA786C9}"/>
              </a:ext>
            </a:extLst>
          </p:cNvPr>
          <p:cNvSpPr>
            <a:spLocks noGrp="1"/>
          </p:cNvSpPr>
          <p:nvPr>
            <p:ph type="pic" sz="quarter" idx="19" hasCustomPrompt="1"/>
          </p:nvPr>
        </p:nvSpPr>
        <p:spPr>
          <a:xfrm rot="915447">
            <a:off x="8346128" y="2557461"/>
            <a:ext cx="602610" cy="602610"/>
          </a:xfrm>
          <a:prstGeom prst="ellipse">
            <a:avLst/>
          </a:prstGeom>
        </p:spPr>
        <p:txBody>
          <a:bodyPr anchor="ctr"/>
          <a:lstStyle>
            <a:lvl1pPr algn="ctr">
              <a:defRPr sz="900"/>
            </a:lvl1pPr>
          </a:lstStyle>
          <a:p>
            <a:r>
              <a:rPr lang="en-GB" dirty="0"/>
              <a:t>Icon</a:t>
            </a:r>
          </a:p>
          <a:p>
            <a:endParaRPr lang="en-GB" dirty="0"/>
          </a:p>
        </p:txBody>
      </p:sp>
      <p:sp>
        <p:nvSpPr>
          <p:cNvPr id="42" name="Picture Placeholder 35">
            <a:extLst>
              <a:ext uri="{FF2B5EF4-FFF2-40B4-BE49-F238E27FC236}">
                <a16:creationId xmlns:a16="http://schemas.microsoft.com/office/drawing/2014/main" id="{F0F02167-2A14-4B86-809C-7B4EFB1250C0}"/>
              </a:ext>
            </a:extLst>
          </p:cNvPr>
          <p:cNvSpPr>
            <a:spLocks noGrp="1"/>
          </p:cNvSpPr>
          <p:nvPr>
            <p:ph type="pic" sz="quarter" idx="20" hasCustomPrompt="1"/>
          </p:nvPr>
        </p:nvSpPr>
        <p:spPr>
          <a:xfrm rot="20010935">
            <a:off x="7734939" y="3081338"/>
            <a:ext cx="526406" cy="526406"/>
          </a:xfrm>
          <a:prstGeom prst="ellipse">
            <a:avLst/>
          </a:prstGeom>
        </p:spPr>
        <p:txBody>
          <a:bodyPr anchor="ctr"/>
          <a:lstStyle>
            <a:lvl1pPr algn="ctr">
              <a:defRPr sz="700"/>
            </a:lvl1pPr>
          </a:lstStyle>
          <a:p>
            <a:r>
              <a:rPr lang="en-GB" dirty="0"/>
              <a:t>Icon</a:t>
            </a:r>
          </a:p>
          <a:p>
            <a:endParaRPr lang="en-GB" dirty="0"/>
          </a:p>
        </p:txBody>
      </p:sp>
      <p:sp>
        <p:nvSpPr>
          <p:cNvPr id="45" name="Picture Placeholder 35">
            <a:extLst>
              <a:ext uri="{FF2B5EF4-FFF2-40B4-BE49-F238E27FC236}">
                <a16:creationId xmlns:a16="http://schemas.microsoft.com/office/drawing/2014/main" id="{87BBEAA7-4A10-455C-B372-CF9DEA881FA4}"/>
              </a:ext>
            </a:extLst>
          </p:cNvPr>
          <p:cNvSpPr>
            <a:spLocks noGrp="1"/>
          </p:cNvSpPr>
          <p:nvPr>
            <p:ph type="pic" sz="quarter" idx="22" hasCustomPrompt="1"/>
          </p:nvPr>
        </p:nvSpPr>
        <p:spPr>
          <a:xfrm>
            <a:off x="6041717" y="1893843"/>
            <a:ext cx="667058" cy="667058"/>
          </a:xfrm>
          <a:prstGeom prst="ellipse">
            <a:avLst/>
          </a:prstGeom>
        </p:spPr>
        <p:txBody>
          <a:bodyPr anchor="ctr"/>
          <a:lstStyle>
            <a:lvl1pPr algn="ctr">
              <a:defRPr sz="900"/>
            </a:lvl1pPr>
          </a:lstStyle>
          <a:p>
            <a:r>
              <a:rPr lang="en-GB" dirty="0"/>
              <a:t>Icon</a:t>
            </a:r>
          </a:p>
          <a:p>
            <a:endParaRPr lang="en-GB" dirty="0"/>
          </a:p>
        </p:txBody>
      </p:sp>
      <p:sp>
        <p:nvSpPr>
          <p:cNvPr id="46" name="Picture Placeholder 35">
            <a:extLst>
              <a:ext uri="{FF2B5EF4-FFF2-40B4-BE49-F238E27FC236}">
                <a16:creationId xmlns:a16="http://schemas.microsoft.com/office/drawing/2014/main" id="{4B23713F-1713-450E-B6EB-BE7E8E19D17C}"/>
              </a:ext>
            </a:extLst>
          </p:cNvPr>
          <p:cNvSpPr>
            <a:spLocks noGrp="1"/>
          </p:cNvSpPr>
          <p:nvPr>
            <p:ph type="pic" sz="quarter" idx="23" hasCustomPrompt="1"/>
          </p:nvPr>
        </p:nvSpPr>
        <p:spPr>
          <a:xfrm rot="541836">
            <a:off x="6836230" y="2105187"/>
            <a:ext cx="1010922" cy="1010922"/>
          </a:xfrm>
          <a:prstGeom prst="ellipse">
            <a:avLst/>
          </a:prstGeom>
        </p:spPr>
        <p:txBody>
          <a:bodyPr anchor="ctr"/>
          <a:lstStyle>
            <a:lvl1pPr algn="ctr">
              <a:defRPr/>
            </a:lvl1pPr>
          </a:lstStyle>
          <a:p>
            <a:r>
              <a:rPr lang="en-GB" dirty="0"/>
              <a:t>Icon</a:t>
            </a:r>
          </a:p>
          <a:p>
            <a:endParaRPr lang="en-GB" dirty="0"/>
          </a:p>
        </p:txBody>
      </p:sp>
      <p:sp>
        <p:nvSpPr>
          <p:cNvPr id="50" name="Picture Placeholder 35">
            <a:extLst>
              <a:ext uri="{FF2B5EF4-FFF2-40B4-BE49-F238E27FC236}">
                <a16:creationId xmlns:a16="http://schemas.microsoft.com/office/drawing/2014/main" id="{1029A066-0D6A-428B-BE90-D539E0C8B602}"/>
              </a:ext>
            </a:extLst>
          </p:cNvPr>
          <p:cNvSpPr>
            <a:spLocks noGrp="1"/>
          </p:cNvSpPr>
          <p:nvPr>
            <p:ph type="pic" sz="quarter" idx="24" hasCustomPrompt="1"/>
          </p:nvPr>
        </p:nvSpPr>
        <p:spPr>
          <a:xfrm rot="1063018">
            <a:off x="5377973" y="-157038"/>
            <a:ext cx="602610" cy="602610"/>
          </a:xfrm>
          <a:prstGeom prst="ellipse">
            <a:avLst/>
          </a:prstGeom>
        </p:spPr>
        <p:txBody>
          <a:bodyPr anchor="b"/>
          <a:lstStyle>
            <a:lvl1pPr algn="ctr">
              <a:defRPr sz="900"/>
            </a:lvl1pPr>
          </a:lstStyle>
          <a:p>
            <a:r>
              <a:rPr lang="en-GB" dirty="0"/>
              <a:t>Icon</a:t>
            </a:r>
          </a:p>
        </p:txBody>
      </p:sp>
      <p:sp>
        <p:nvSpPr>
          <p:cNvPr id="51" name="Picture Placeholder 35">
            <a:extLst>
              <a:ext uri="{FF2B5EF4-FFF2-40B4-BE49-F238E27FC236}">
                <a16:creationId xmlns:a16="http://schemas.microsoft.com/office/drawing/2014/main" id="{D0ECC6EE-0703-45C1-8A50-7D9E0CA2CD46}"/>
              </a:ext>
            </a:extLst>
          </p:cNvPr>
          <p:cNvSpPr>
            <a:spLocks noGrp="1"/>
          </p:cNvSpPr>
          <p:nvPr>
            <p:ph type="pic" sz="quarter" idx="25" hasCustomPrompt="1"/>
          </p:nvPr>
        </p:nvSpPr>
        <p:spPr>
          <a:xfrm rot="19556308">
            <a:off x="5492534" y="2413669"/>
            <a:ext cx="512578" cy="512578"/>
          </a:xfrm>
          <a:prstGeom prst="ellipse">
            <a:avLst/>
          </a:prstGeom>
        </p:spPr>
        <p:txBody>
          <a:bodyPr anchor="ctr"/>
          <a:lstStyle>
            <a:lvl1pPr algn="ctr">
              <a:defRPr sz="700"/>
            </a:lvl1pPr>
          </a:lstStyle>
          <a:p>
            <a:r>
              <a:rPr lang="en-GB" dirty="0"/>
              <a:t>Icon</a:t>
            </a:r>
          </a:p>
          <a:p>
            <a:endParaRPr lang="en-GB" dirty="0"/>
          </a:p>
        </p:txBody>
      </p:sp>
      <p:sp>
        <p:nvSpPr>
          <p:cNvPr id="52" name="Picture Placeholder 35">
            <a:extLst>
              <a:ext uri="{FF2B5EF4-FFF2-40B4-BE49-F238E27FC236}">
                <a16:creationId xmlns:a16="http://schemas.microsoft.com/office/drawing/2014/main" id="{CE67554E-7DB6-4931-BB41-CFDA8C6DE98D}"/>
              </a:ext>
            </a:extLst>
          </p:cNvPr>
          <p:cNvSpPr>
            <a:spLocks noGrp="1"/>
          </p:cNvSpPr>
          <p:nvPr>
            <p:ph type="pic" sz="quarter" idx="26" hasCustomPrompt="1"/>
          </p:nvPr>
        </p:nvSpPr>
        <p:spPr>
          <a:xfrm rot="20439440">
            <a:off x="6121092" y="2807492"/>
            <a:ext cx="654358" cy="654358"/>
          </a:xfrm>
          <a:prstGeom prst="ellipse">
            <a:avLst/>
          </a:prstGeom>
        </p:spPr>
        <p:txBody>
          <a:bodyPr anchor="ctr"/>
          <a:lstStyle>
            <a:lvl1pPr algn="ctr">
              <a:defRPr sz="900"/>
            </a:lvl1pPr>
          </a:lstStyle>
          <a:p>
            <a:r>
              <a:rPr lang="en-GB" dirty="0"/>
              <a:t>Icon</a:t>
            </a:r>
          </a:p>
          <a:p>
            <a:endParaRPr lang="en-GB" dirty="0"/>
          </a:p>
        </p:txBody>
      </p:sp>
      <p:sp>
        <p:nvSpPr>
          <p:cNvPr id="59" name="Picture Placeholder 35">
            <a:extLst>
              <a:ext uri="{FF2B5EF4-FFF2-40B4-BE49-F238E27FC236}">
                <a16:creationId xmlns:a16="http://schemas.microsoft.com/office/drawing/2014/main" id="{44B1D99D-E53A-407A-B6A2-03DBFFED27BA}"/>
              </a:ext>
            </a:extLst>
          </p:cNvPr>
          <p:cNvSpPr>
            <a:spLocks noGrp="1"/>
          </p:cNvSpPr>
          <p:nvPr>
            <p:ph type="pic" sz="quarter" idx="21" hasCustomPrompt="1"/>
          </p:nvPr>
        </p:nvSpPr>
        <p:spPr>
          <a:xfrm>
            <a:off x="7938285" y="1656661"/>
            <a:ext cx="779472" cy="779472"/>
          </a:xfrm>
          <a:prstGeom prst="ellipse">
            <a:avLst/>
          </a:prstGeom>
        </p:spPr>
        <p:txBody>
          <a:bodyPr anchor="ctr"/>
          <a:lstStyle>
            <a:lvl1pPr algn="ctr">
              <a:defRPr sz="900"/>
            </a:lvl1pPr>
          </a:lstStyle>
          <a:p>
            <a:r>
              <a:rPr lang="en-GB" dirty="0"/>
              <a:t>Icon</a:t>
            </a:r>
          </a:p>
          <a:p>
            <a:endParaRPr lang="en-GB" dirty="0"/>
          </a:p>
        </p:txBody>
      </p:sp>
      <p:sp>
        <p:nvSpPr>
          <p:cNvPr id="60" name="Text Placeholder 146">
            <a:extLst>
              <a:ext uri="{FF2B5EF4-FFF2-40B4-BE49-F238E27FC236}">
                <a16:creationId xmlns:a16="http://schemas.microsoft.com/office/drawing/2014/main" id="{49222E70-D61C-496B-9C01-B475D97B7A2B}"/>
              </a:ext>
            </a:extLst>
          </p:cNvPr>
          <p:cNvSpPr>
            <a:spLocks noGrp="1"/>
          </p:cNvSpPr>
          <p:nvPr>
            <p:ph type="body" sz="quarter" idx="27" hasCustomPrompt="1"/>
          </p:nvPr>
        </p:nvSpPr>
        <p:spPr>
          <a:xfrm>
            <a:off x="7075707" y="5976659"/>
            <a:ext cx="1589662" cy="690591"/>
          </a:xfrm>
          <a:blipFill>
            <a:blip r:embed="rId2">
              <a:extLst>
                <a:ext uri="{96DAC541-7B7A-43D3-8B79-37D633B846F1}">
                  <asvg:svgBlip xmlns:asvg="http://schemas.microsoft.com/office/drawing/2016/SVG/main" r:embed="rId3"/>
                </a:ext>
              </a:extLst>
            </a:blip>
            <a:stretch>
              <a:fillRect l="85" t="-843" r="-1" b="795"/>
            </a:stretch>
          </a:blipFill>
        </p:spPr>
        <p:txBody>
          <a:bodyPr/>
          <a:lstStyle>
            <a:lvl1pPr>
              <a:defRPr/>
            </a:lvl1pPr>
          </a:lstStyle>
          <a:p>
            <a:pPr lvl="0"/>
            <a:r>
              <a:rPr lang="en-US" dirty="0"/>
              <a:t> </a:t>
            </a:r>
            <a:endParaRPr lang="en-GB" dirty="0"/>
          </a:p>
        </p:txBody>
      </p:sp>
      <p:grpSp>
        <p:nvGrpSpPr>
          <p:cNvPr id="70" name="Group 69">
            <a:extLst>
              <a:ext uri="{FF2B5EF4-FFF2-40B4-BE49-F238E27FC236}">
                <a16:creationId xmlns:a16="http://schemas.microsoft.com/office/drawing/2014/main" id="{A0BC9172-7F2C-4135-AECA-C616E5083524}"/>
              </a:ext>
            </a:extLst>
          </p:cNvPr>
          <p:cNvGrpSpPr/>
          <p:nvPr userDrawn="1"/>
        </p:nvGrpSpPr>
        <p:grpSpPr>
          <a:xfrm>
            <a:off x="-3733074" y="0"/>
            <a:ext cx="3675219" cy="3810000"/>
            <a:chOff x="838199" y="1150070"/>
            <a:chExt cx="3507558" cy="3513463"/>
          </a:xfrm>
          <a:solidFill>
            <a:schemeClr val="tx1"/>
          </a:solidFill>
        </p:grpSpPr>
        <p:sp>
          <p:nvSpPr>
            <p:cNvPr id="71" name="Rectangle 70">
              <a:extLst>
                <a:ext uri="{FF2B5EF4-FFF2-40B4-BE49-F238E27FC236}">
                  <a16:creationId xmlns:a16="http://schemas.microsoft.com/office/drawing/2014/main" id="{1ADCE8CF-027E-4FD9-AAB0-822F43C55E7E}"/>
                </a:ext>
              </a:extLst>
            </p:cNvPr>
            <p:cNvSpPr/>
            <p:nvPr/>
          </p:nvSpPr>
          <p:spPr>
            <a:xfrm>
              <a:off x="838200" y="1150070"/>
              <a:ext cx="3507557" cy="351346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2" name="TextBox 71">
              <a:extLst>
                <a:ext uri="{FF2B5EF4-FFF2-40B4-BE49-F238E27FC236}">
                  <a16:creationId xmlns:a16="http://schemas.microsoft.com/office/drawing/2014/main" id="{C98DC1F2-A7D6-407B-A57C-CE01C6A955F3}"/>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rPr>
                <a:t>How to insert a </a:t>
              </a:r>
              <a:br>
                <a:rPr lang="en-GB">
                  <a:solidFill>
                    <a:srgbClr val="333333"/>
                  </a:solidFill>
                </a:rPr>
              </a:br>
              <a:r>
                <a:rPr lang="en-GB">
                  <a:solidFill>
                    <a:srgbClr val="333333"/>
                  </a:solidFill>
                </a:rPr>
                <a:t>background image</a:t>
              </a:r>
            </a:p>
          </p:txBody>
        </p:sp>
        <p:sp>
          <p:nvSpPr>
            <p:cNvPr id="73" name="Rectangle 72">
              <a:extLst>
                <a:ext uri="{FF2B5EF4-FFF2-40B4-BE49-F238E27FC236}">
                  <a16:creationId xmlns:a16="http://schemas.microsoft.com/office/drawing/2014/main" id="{59B702F6-700A-4C58-BB87-C6D93F454F24}"/>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74" name="TextBox 73">
              <a:extLst>
                <a:ext uri="{FF2B5EF4-FFF2-40B4-BE49-F238E27FC236}">
                  <a16:creationId xmlns:a16="http://schemas.microsoft.com/office/drawing/2014/main" id="{B57F5F9F-8501-40E6-B942-CD6D7A670032}"/>
                </a:ext>
              </a:extLst>
            </p:cNvPr>
            <p:cNvSpPr txBox="1"/>
            <p:nvPr/>
          </p:nvSpPr>
          <p:spPr>
            <a:xfrm>
              <a:off x="838199" y="1867808"/>
              <a:ext cx="3507557" cy="499351"/>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Right click on your slide and click </a:t>
              </a:r>
              <a:br>
                <a:rPr lang="en-GB" sz="1400" dirty="0">
                  <a:solidFill>
                    <a:srgbClr val="333333"/>
                  </a:solidFill>
                </a:rPr>
              </a:br>
              <a:r>
                <a:rPr lang="en-GB" sz="1400" b="1" dirty="0">
                  <a:solidFill>
                    <a:srgbClr val="333333"/>
                  </a:solidFill>
                </a:rPr>
                <a:t>Format Background</a:t>
              </a:r>
              <a:r>
                <a:rPr lang="en-GB" sz="1400" dirty="0">
                  <a:solidFill>
                    <a:srgbClr val="333333"/>
                  </a:solidFill>
                </a:rPr>
                <a:t>.</a:t>
              </a:r>
            </a:p>
          </p:txBody>
        </p:sp>
        <p:sp>
          <p:nvSpPr>
            <p:cNvPr id="75" name="TextBox 74">
              <a:extLst>
                <a:ext uri="{FF2B5EF4-FFF2-40B4-BE49-F238E27FC236}">
                  <a16:creationId xmlns:a16="http://schemas.microsoft.com/office/drawing/2014/main" id="{46EBFA2D-A82A-4BF6-A4F1-E7D74FAA934F}"/>
                </a:ext>
              </a:extLst>
            </p:cNvPr>
            <p:cNvSpPr txBox="1"/>
            <p:nvPr/>
          </p:nvSpPr>
          <p:spPr>
            <a:xfrm>
              <a:off x="838199" y="2415081"/>
              <a:ext cx="3507557" cy="738664"/>
            </a:xfrm>
            <a:prstGeom prst="rect">
              <a:avLst/>
            </a:prstGeom>
            <a:noFill/>
          </p:spPr>
          <p:txBody>
            <a:bodyPr wrap="square" rtlCol="0">
              <a:spAutoFit/>
            </a:bodyPr>
            <a:lstStyle/>
            <a:p>
              <a:r>
                <a:rPr lang="en-GB" sz="1400" b="1" dirty="0">
                  <a:solidFill>
                    <a:srgbClr val="333333"/>
                  </a:solidFill>
                </a:rPr>
                <a:t>2. </a:t>
              </a:r>
              <a:r>
                <a:rPr lang="en-GB" sz="1400" dirty="0">
                  <a:solidFill>
                    <a:srgbClr val="333333"/>
                  </a:solidFill>
                </a:rPr>
                <a:t>Click on </a:t>
              </a:r>
              <a:r>
                <a:rPr lang="en-GB" sz="1400" b="1" dirty="0">
                  <a:solidFill>
                    <a:srgbClr val="333333"/>
                  </a:solidFill>
                </a:rPr>
                <a:t>Fill</a:t>
              </a:r>
              <a:r>
                <a:rPr lang="en-GB" sz="1400" dirty="0">
                  <a:solidFill>
                    <a:srgbClr val="333333"/>
                  </a:solidFill>
                </a:rPr>
                <a:t> then </a:t>
              </a:r>
              <a:r>
                <a:rPr lang="en-GB" sz="1400" b="1" dirty="0">
                  <a:solidFill>
                    <a:srgbClr val="333333"/>
                  </a:solidFill>
                </a:rPr>
                <a:t>Picture or Texture Fill</a:t>
              </a:r>
              <a:r>
                <a:rPr lang="en-GB" sz="1400" dirty="0">
                  <a:solidFill>
                    <a:srgbClr val="333333"/>
                  </a:solidFill>
                </a:rPr>
                <a:t> and choose the image from your computer.</a:t>
              </a:r>
            </a:p>
          </p:txBody>
        </p:sp>
        <p:sp>
          <p:nvSpPr>
            <p:cNvPr id="76" name="TextBox 75">
              <a:extLst>
                <a:ext uri="{FF2B5EF4-FFF2-40B4-BE49-F238E27FC236}">
                  <a16:creationId xmlns:a16="http://schemas.microsoft.com/office/drawing/2014/main" id="{1CC80DE0-82B0-404D-9999-0C6CF1BA915F}"/>
                </a:ext>
              </a:extLst>
            </p:cNvPr>
            <p:cNvSpPr txBox="1"/>
            <p:nvPr/>
          </p:nvSpPr>
          <p:spPr>
            <a:xfrm>
              <a:off x="838199" y="2938484"/>
              <a:ext cx="3507557" cy="523220"/>
            </a:xfrm>
            <a:prstGeom prst="rect">
              <a:avLst/>
            </a:prstGeom>
            <a:noFill/>
          </p:spPr>
          <p:txBody>
            <a:bodyPr wrap="square" rtlCol="0">
              <a:spAutoFit/>
            </a:bodyPr>
            <a:lstStyle/>
            <a:p>
              <a:r>
                <a:rPr lang="en-GB" sz="1400" b="1" dirty="0">
                  <a:solidFill>
                    <a:srgbClr val="333333"/>
                  </a:solidFill>
                </a:rPr>
                <a:t>3. </a:t>
              </a:r>
              <a:r>
                <a:rPr lang="en-GB" sz="1400" dirty="0">
                  <a:solidFill>
                    <a:srgbClr val="333333"/>
                  </a:solidFill>
                </a:rPr>
                <a:t>Click </a:t>
              </a:r>
              <a:r>
                <a:rPr lang="en-GB" sz="1400" b="1" dirty="0">
                  <a:solidFill>
                    <a:srgbClr val="333333"/>
                  </a:solidFill>
                </a:rPr>
                <a:t>Picture</a:t>
              </a:r>
              <a:r>
                <a:rPr lang="en-GB" sz="1400" dirty="0">
                  <a:solidFill>
                    <a:srgbClr val="333333"/>
                  </a:solidFill>
                </a:rPr>
                <a:t> on the Format Background Menu to alter your image.</a:t>
              </a:r>
            </a:p>
          </p:txBody>
        </p:sp>
        <p:sp>
          <p:nvSpPr>
            <p:cNvPr id="77" name="TextBox 76">
              <a:extLst>
                <a:ext uri="{FF2B5EF4-FFF2-40B4-BE49-F238E27FC236}">
                  <a16:creationId xmlns:a16="http://schemas.microsoft.com/office/drawing/2014/main" id="{78F75634-E6EF-4F56-8632-08B871856E09}"/>
                </a:ext>
              </a:extLst>
            </p:cNvPr>
            <p:cNvSpPr txBox="1"/>
            <p:nvPr/>
          </p:nvSpPr>
          <p:spPr>
            <a:xfrm>
              <a:off x="838199" y="3481815"/>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78" name="TextBox 77">
              <a:extLst>
                <a:ext uri="{FF2B5EF4-FFF2-40B4-BE49-F238E27FC236}">
                  <a16:creationId xmlns:a16="http://schemas.microsoft.com/office/drawing/2014/main" id="{CD99B136-8FAF-4C59-A705-E3924D341E77}"/>
                </a:ext>
              </a:extLst>
            </p:cNvPr>
            <p:cNvSpPr txBox="1"/>
            <p:nvPr/>
          </p:nvSpPr>
          <p:spPr>
            <a:xfrm>
              <a:off x="838199" y="4025149"/>
              <a:ext cx="3507557" cy="523220"/>
            </a:xfrm>
            <a:prstGeom prst="rect">
              <a:avLst/>
            </a:prstGeom>
            <a:noFill/>
          </p:spPr>
          <p:txBody>
            <a:bodyPr wrap="square" rtlCol="0">
              <a:spAutoFit/>
            </a:bodyPr>
            <a:lstStyle/>
            <a:p>
              <a:r>
                <a:rPr lang="en-GB" sz="1400" b="1" dirty="0">
                  <a:solidFill>
                    <a:srgbClr val="333333"/>
                  </a:solidFill>
                </a:rPr>
                <a:t>5. </a:t>
              </a:r>
              <a:r>
                <a:rPr lang="en-GB" sz="1400" dirty="0">
                  <a:solidFill>
                    <a:srgbClr val="333333"/>
                  </a:solidFill>
                </a:rPr>
                <a:t>Choose </a:t>
              </a:r>
              <a:r>
                <a:rPr lang="en-GB" sz="1400" b="1" dirty="0">
                  <a:solidFill>
                    <a:srgbClr val="333333"/>
                  </a:solidFill>
                </a:rPr>
                <a:t>Picture Correction</a:t>
              </a:r>
              <a:r>
                <a:rPr lang="en-GB" sz="1400" dirty="0">
                  <a:solidFill>
                    <a:srgbClr val="333333"/>
                  </a:solidFill>
                </a:rPr>
                <a:t> to adjust the Sharpness, Brightness, and Contrast.</a:t>
              </a:r>
            </a:p>
          </p:txBody>
        </p:sp>
      </p:grpSp>
      <p:grpSp>
        <p:nvGrpSpPr>
          <p:cNvPr id="79" name="Group 78">
            <a:extLst>
              <a:ext uri="{FF2B5EF4-FFF2-40B4-BE49-F238E27FC236}">
                <a16:creationId xmlns:a16="http://schemas.microsoft.com/office/drawing/2014/main" id="{AE8855E4-E547-4566-AD48-060AAD608177}"/>
              </a:ext>
            </a:extLst>
          </p:cNvPr>
          <p:cNvGrpSpPr/>
          <p:nvPr userDrawn="1"/>
        </p:nvGrpSpPr>
        <p:grpSpPr>
          <a:xfrm>
            <a:off x="-3733074" y="3877207"/>
            <a:ext cx="3675219" cy="3591084"/>
            <a:chOff x="838198" y="1150070"/>
            <a:chExt cx="3507559" cy="3427262"/>
          </a:xfrm>
        </p:grpSpPr>
        <p:sp>
          <p:nvSpPr>
            <p:cNvPr id="80" name="Rectangle 79">
              <a:extLst>
                <a:ext uri="{FF2B5EF4-FFF2-40B4-BE49-F238E27FC236}">
                  <a16:creationId xmlns:a16="http://schemas.microsoft.com/office/drawing/2014/main" id="{E6D02DBB-DAE9-4408-ACD1-153B0C1448D8}"/>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81" name="TextBox 80">
              <a:extLst>
                <a:ext uri="{FF2B5EF4-FFF2-40B4-BE49-F238E27FC236}">
                  <a16:creationId xmlns:a16="http://schemas.microsoft.com/office/drawing/2014/main" id="{A1F7BF4F-3A89-436F-8862-163B5FA59692}"/>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82" name="Rectangle 81">
              <a:extLst>
                <a:ext uri="{FF2B5EF4-FFF2-40B4-BE49-F238E27FC236}">
                  <a16:creationId xmlns:a16="http://schemas.microsoft.com/office/drawing/2014/main" id="{C4661C9D-75CB-43E9-ADA0-E81CD7C7E1D8}"/>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83" name="TextBox 82">
              <a:extLst>
                <a:ext uri="{FF2B5EF4-FFF2-40B4-BE49-F238E27FC236}">
                  <a16:creationId xmlns:a16="http://schemas.microsoft.com/office/drawing/2014/main" id="{4654CB68-5A94-4C37-929D-FF907AB50760}"/>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84" name="TextBox 83">
              <a:extLst>
                <a:ext uri="{FF2B5EF4-FFF2-40B4-BE49-F238E27FC236}">
                  <a16:creationId xmlns:a16="http://schemas.microsoft.com/office/drawing/2014/main" id="{7D305914-C756-4D1E-B605-3F09B1972C01}"/>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85" name="TextBox 84">
              <a:extLst>
                <a:ext uri="{FF2B5EF4-FFF2-40B4-BE49-F238E27FC236}">
                  <a16:creationId xmlns:a16="http://schemas.microsoft.com/office/drawing/2014/main" id="{1FDE2D6B-67AD-4CDF-A4B6-F8447B3521FB}"/>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Tree>
    <p:extLst>
      <p:ext uri="{BB962C8B-B14F-4D97-AF65-F5344CB8AC3E}">
        <p14:creationId xmlns:p14="http://schemas.microsoft.com/office/powerpoint/2010/main" val="33019282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2" name="Picture Placeholder 35">
            <a:extLst>
              <a:ext uri="{FF2B5EF4-FFF2-40B4-BE49-F238E27FC236}">
                <a16:creationId xmlns:a16="http://schemas.microsoft.com/office/drawing/2014/main" id="{B260EA93-9B1D-418C-9D8A-B4821F624544}"/>
              </a:ext>
            </a:extLst>
          </p:cNvPr>
          <p:cNvSpPr>
            <a:spLocks noGrp="1"/>
          </p:cNvSpPr>
          <p:nvPr>
            <p:ph type="pic" sz="quarter" idx="33" hasCustomPrompt="1"/>
          </p:nvPr>
        </p:nvSpPr>
        <p:spPr>
          <a:xfrm rot="1517758">
            <a:off x="6284781" y="3381886"/>
            <a:ext cx="1924681" cy="1924681"/>
          </a:xfrm>
          <a:prstGeom prst="ellipse">
            <a:avLst/>
          </a:prstGeom>
          <a:noFill/>
        </p:spPr>
        <p:txBody>
          <a:bodyPr anchor="ctr"/>
          <a:lstStyle>
            <a:lvl1pPr algn="ctr">
              <a:defRPr/>
            </a:lvl1pPr>
          </a:lstStyle>
          <a:p>
            <a:r>
              <a:rPr lang="en-GB" dirty="0"/>
              <a:t>Icon</a:t>
            </a:r>
          </a:p>
          <a:p>
            <a:endParaRPr lang="en-GB" dirty="0"/>
          </a:p>
        </p:txBody>
      </p:sp>
      <p:sp>
        <p:nvSpPr>
          <p:cNvPr id="42" name="Picture Placeholder 41">
            <a:extLst>
              <a:ext uri="{FF2B5EF4-FFF2-40B4-BE49-F238E27FC236}">
                <a16:creationId xmlns:a16="http://schemas.microsoft.com/office/drawing/2014/main" id="{38EA8DFC-43DD-412D-8990-0511E32DD071}"/>
              </a:ext>
            </a:extLst>
          </p:cNvPr>
          <p:cNvSpPr>
            <a:spLocks noGrp="1"/>
          </p:cNvSpPr>
          <p:nvPr>
            <p:ph type="pic" sz="quarter" idx="35" hasCustomPrompt="1"/>
          </p:nvPr>
        </p:nvSpPr>
        <p:spPr>
          <a:xfrm>
            <a:off x="5866444" y="2"/>
            <a:ext cx="3277556" cy="4283971"/>
          </a:xfrm>
          <a:custGeom>
            <a:avLst/>
            <a:gdLst>
              <a:gd name="connsiteX0" fmla="*/ 87393 w 3277556"/>
              <a:gd name="connsiteY0" fmla="*/ 0 h 4283971"/>
              <a:gd name="connsiteX1" fmla="*/ 3277556 w 3277556"/>
              <a:gd name="connsiteY1" fmla="*/ 0 h 4283971"/>
              <a:gd name="connsiteX2" fmla="*/ 3277556 w 3277556"/>
              <a:gd name="connsiteY2" fmla="*/ 4283971 h 4283971"/>
              <a:gd name="connsiteX3" fmla="*/ 3155794 w 3277556"/>
              <a:gd name="connsiteY3" fmla="*/ 4274712 h 4283971"/>
              <a:gd name="connsiteX4" fmla="*/ 0 w 3277556"/>
              <a:gd name="connsiteY4" fmla="*/ 777657 h 4283971"/>
              <a:gd name="connsiteX5" fmla="*/ 71417 w 3277556"/>
              <a:gd name="connsiteY5" fmla="*/ 69221 h 428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7556" h="4283971">
                <a:moveTo>
                  <a:pt x="87393" y="0"/>
                </a:moveTo>
                <a:lnTo>
                  <a:pt x="3277556" y="0"/>
                </a:lnTo>
                <a:lnTo>
                  <a:pt x="3277556" y="4283971"/>
                </a:lnTo>
                <a:lnTo>
                  <a:pt x="3155794" y="4274712"/>
                </a:lnTo>
                <a:cubicBezTo>
                  <a:pt x="1383232" y="4094698"/>
                  <a:pt x="0" y="2597713"/>
                  <a:pt x="0" y="777657"/>
                </a:cubicBezTo>
                <a:cubicBezTo>
                  <a:pt x="0" y="534983"/>
                  <a:pt x="24591" y="298052"/>
                  <a:pt x="71417" y="69221"/>
                </a:cubicBezTo>
                <a:close/>
              </a:path>
            </a:pathLst>
          </a:custGeom>
        </p:spPr>
        <p:txBody>
          <a:bodyPr wrap="square" anchor="ctr">
            <a:noAutofit/>
          </a:bodyPr>
          <a:lstStyle>
            <a:lvl1pPr algn="ctr">
              <a:defRPr/>
            </a:lvl1pPr>
          </a:lstStyle>
          <a:p>
            <a:r>
              <a:rPr lang="en-GB" dirty="0"/>
              <a:t>Click the icon to insert an image, then right click &gt; send to back</a:t>
            </a:r>
          </a:p>
          <a:p>
            <a:endParaRPr lang="en-GB" dirty="0"/>
          </a:p>
          <a:p>
            <a:endParaRPr lang="en-GB" dirty="0"/>
          </a:p>
        </p:txBody>
      </p:sp>
      <p:sp>
        <p:nvSpPr>
          <p:cNvPr id="8" name="Title 7">
            <a:extLst>
              <a:ext uri="{FF2B5EF4-FFF2-40B4-BE49-F238E27FC236}">
                <a16:creationId xmlns:a16="http://schemas.microsoft.com/office/drawing/2014/main" id="{F53B21BC-9C49-433A-9D1F-F94E6F5E3E28}"/>
              </a:ext>
            </a:extLst>
          </p:cNvPr>
          <p:cNvSpPr>
            <a:spLocks noGrp="1"/>
          </p:cNvSpPr>
          <p:nvPr>
            <p:ph type="title" hasCustomPrompt="1"/>
          </p:nvPr>
        </p:nvSpPr>
        <p:spPr>
          <a:xfrm>
            <a:off x="399716" y="443669"/>
            <a:ext cx="4953334" cy="524072"/>
          </a:xfrm>
        </p:spPr>
        <p:txBody>
          <a:bodyPr/>
          <a:lstStyle>
            <a:lvl1pPr>
              <a:defRPr/>
            </a:lvl1pPr>
          </a:lstStyle>
          <a:p>
            <a:r>
              <a:rPr lang="en-US" dirty="0"/>
              <a:t>Enter title here </a:t>
            </a:r>
            <a:endParaRPr lang="en-GB" dirty="0"/>
          </a:p>
        </p:txBody>
      </p:sp>
      <p:sp>
        <p:nvSpPr>
          <p:cNvPr id="11" name="Picture Placeholder 10">
            <a:extLst>
              <a:ext uri="{FF2B5EF4-FFF2-40B4-BE49-F238E27FC236}">
                <a16:creationId xmlns:a16="http://schemas.microsoft.com/office/drawing/2014/main" id="{8C8DDE41-99AD-432B-A371-7E71C07FCA62}"/>
              </a:ext>
            </a:extLst>
          </p:cNvPr>
          <p:cNvSpPr>
            <a:spLocks noGrp="1"/>
          </p:cNvSpPr>
          <p:nvPr>
            <p:ph type="pic" sz="quarter" idx="13" hasCustomPrompt="1"/>
          </p:nvPr>
        </p:nvSpPr>
        <p:spPr>
          <a:xfrm>
            <a:off x="512635" y="1826987"/>
            <a:ext cx="448628" cy="448628"/>
          </a:xfrm>
          <a:prstGeom prst="ellipse">
            <a:avLst/>
          </a:prstGeom>
        </p:spPr>
        <p:txBody>
          <a:bodyPr anchor="ctr"/>
          <a:lstStyle>
            <a:lvl1pPr algn="ctr">
              <a:defRPr sz="300"/>
            </a:lvl1pPr>
          </a:lstStyle>
          <a:p>
            <a:r>
              <a:rPr lang="en-GB" dirty="0"/>
              <a:t>Number</a:t>
            </a:r>
          </a:p>
          <a:p>
            <a:endParaRPr lang="en-GB" dirty="0"/>
          </a:p>
        </p:txBody>
      </p:sp>
      <p:sp>
        <p:nvSpPr>
          <p:cNvPr id="13" name="Text Placeholder 12">
            <a:extLst>
              <a:ext uri="{FF2B5EF4-FFF2-40B4-BE49-F238E27FC236}">
                <a16:creationId xmlns:a16="http://schemas.microsoft.com/office/drawing/2014/main" id="{68233B62-B132-4D42-83A6-3FFAC71D15A2}"/>
              </a:ext>
            </a:extLst>
          </p:cNvPr>
          <p:cNvSpPr>
            <a:spLocks noGrp="1"/>
          </p:cNvSpPr>
          <p:nvPr>
            <p:ph type="body" sz="quarter" idx="14" hasCustomPrompt="1"/>
          </p:nvPr>
        </p:nvSpPr>
        <p:spPr>
          <a:xfrm>
            <a:off x="1017456" y="1792538"/>
            <a:ext cx="1896432" cy="517526"/>
          </a:xfrm>
        </p:spPr>
        <p:txBody>
          <a:bodyPr anchor="ctr"/>
          <a:lstStyle>
            <a:lvl1pPr>
              <a:defRPr sz="1800"/>
            </a:lvl1pPr>
            <a:lvl2pPr>
              <a:defRPr sz="1800"/>
            </a:lvl2pPr>
            <a:lvl3pPr>
              <a:defRPr sz="1600"/>
            </a:lvl3pPr>
            <a:lvl4pPr>
              <a:defRPr sz="1400"/>
            </a:lvl4pPr>
            <a:lvl5pPr>
              <a:defRPr sz="1200"/>
            </a:lvl5pPr>
          </a:lstStyle>
          <a:p>
            <a:pPr lvl="0"/>
            <a:r>
              <a:rPr lang="en-US" dirty="0"/>
              <a:t>Enter text here </a:t>
            </a:r>
            <a:endParaRPr lang="en-GB" dirty="0"/>
          </a:p>
        </p:txBody>
      </p:sp>
      <p:sp>
        <p:nvSpPr>
          <p:cNvPr id="14" name="Picture Placeholder 10">
            <a:extLst>
              <a:ext uri="{FF2B5EF4-FFF2-40B4-BE49-F238E27FC236}">
                <a16:creationId xmlns:a16="http://schemas.microsoft.com/office/drawing/2014/main" id="{6AE22258-DB7B-48CA-829B-B4F14ECB2E46}"/>
              </a:ext>
            </a:extLst>
          </p:cNvPr>
          <p:cNvSpPr>
            <a:spLocks noGrp="1"/>
          </p:cNvSpPr>
          <p:nvPr>
            <p:ph type="pic" sz="quarter" idx="15" hasCustomPrompt="1"/>
          </p:nvPr>
        </p:nvSpPr>
        <p:spPr>
          <a:xfrm>
            <a:off x="512635" y="2757996"/>
            <a:ext cx="448628" cy="448628"/>
          </a:xfrm>
          <a:prstGeom prst="ellipse">
            <a:avLst/>
          </a:prstGeom>
        </p:spPr>
        <p:txBody>
          <a:bodyPr anchor="ctr"/>
          <a:lstStyle>
            <a:lvl1pPr algn="ctr">
              <a:defRPr sz="300"/>
            </a:lvl1pPr>
          </a:lstStyle>
          <a:p>
            <a:r>
              <a:rPr lang="en-GB" dirty="0"/>
              <a:t>Number</a:t>
            </a:r>
          </a:p>
          <a:p>
            <a:endParaRPr lang="en-GB" dirty="0"/>
          </a:p>
        </p:txBody>
      </p:sp>
      <p:sp>
        <p:nvSpPr>
          <p:cNvPr id="15" name="Text Placeholder 12">
            <a:extLst>
              <a:ext uri="{FF2B5EF4-FFF2-40B4-BE49-F238E27FC236}">
                <a16:creationId xmlns:a16="http://schemas.microsoft.com/office/drawing/2014/main" id="{9384649C-17A9-4BED-8676-6F0EBDFC7317}"/>
              </a:ext>
            </a:extLst>
          </p:cNvPr>
          <p:cNvSpPr>
            <a:spLocks noGrp="1"/>
          </p:cNvSpPr>
          <p:nvPr>
            <p:ph type="body" sz="quarter" idx="16" hasCustomPrompt="1"/>
          </p:nvPr>
        </p:nvSpPr>
        <p:spPr>
          <a:xfrm>
            <a:off x="1017456" y="2723547"/>
            <a:ext cx="1896432" cy="517526"/>
          </a:xfrm>
        </p:spPr>
        <p:txBody>
          <a:bodyPr anchor="ctr"/>
          <a:lstStyle>
            <a:lvl1pPr>
              <a:defRPr sz="1800"/>
            </a:lvl1pPr>
            <a:lvl2pPr>
              <a:defRPr sz="1800"/>
            </a:lvl2pPr>
            <a:lvl3pPr>
              <a:defRPr sz="1600"/>
            </a:lvl3pPr>
            <a:lvl4pPr>
              <a:defRPr sz="1400"/>
            </a:lvl4pPr>
            <a:lvl5pPr>
              <a:defRPr sz="1200"/>
            </a:lvl5pPr>
          </a:lstStyle>
          <a:p>
            <a:pPr lvl="0"/>
            <a:r>
              <a:rPr lang="en-US" dirty="0"/>
              <a:t>Enter text here </a:t>
            </a:r>
            <a:endParaRPr lang="en-GB" dirty="0"/>
          </a:p>
        </p:txBody>
      </p:sp>
      <p:sp>
        <p:nvSpPr>
          <p:cNvPr id="16" name="Picture Placeholder 10">
            <a:extLst>
              <a:ext uri="{FF2B5EF4-FFF2-40B4-BE49-F238E27FC236}">
                <a16:creationId xmlns:a16="http://schemas.microsoft.com/office/drawing/2014/main" id="{F0C8F817-41C1-4E3C-A6AC-7DF21EF615CB}"/>
              </a:ext>
            </a:extLst>
          </p:cNvPr>
          <p:cNvSpPr>
            <a:spLocks noGrp="1"/>
          </p:cNvSpPr>
          <p:nvPr>
            <p:ph type="pic" sz="quarter" idx="17" hasCustomPrompt="1"/>
          </p:nvPr>
        </p:nvSpPr>
        <p:spPr>
          <a:xfrm>
            <a:off x="512635" y="3689005"/>
            <a:ext cx="448628" cy="448628"/>
          </a:xfrm>
          <a:prstGeom prst="ellipse">
            <a:avLst/>
          </a:prstGeom>
        </p:spPr>
        <p:txBody>
          <a:bodyPr anchor="ctr"/>
          <a:lstStyle>
            <a:lvl1pPr algn="ctr">
              <a:defRPr sz="300"/>
            </a:lvl1pPr>
          </a:lstStyle>
          <a:p>
            <a:r>
              <a:rPr lang="en-GB" dirty="0"/>
              <a:t>Number</a:t>
            </a:r>
          </a:p>
          <a:p>
            <a:endParaRPr lang="en-GB" dirty="0"/>
          </a:p>
        </p:txBody>
      </p:sp>
      <p:sp>
        <p:nvSpPr>
          <p:cNvPr id="17" name="Text Placeholder 12">
            <a:extLst>
              <a:ext uri="{FF2B5EF4-FFF2-40B4-BE49-F238E27FC236}">
                <a16:creationId xmlns:a16="http://schemas.microsoft.com/office/drawing/2014/main" id="{9360A98D-23C4-479C-A26C-DD5E49952B63}"/>
              </a:ext>
            </a:extLst>
          </p:cNvPr>
          <p:cNvSpPr>
            <a:spLocks noGrp="1"/>
          </p:cNvSpPr>
          <p:nvPr>
            <p:ph type="body" sz="quarter" idx="18" hasCustomPrompt="1"/>
          </p:nvPr>
        </p:nvSpPr>
        <p:spPr>
          <a:xfrm>
            <a:off x="1017456" y="3654556"/>
            <a:ext cx="1896432" cy="517526"/>
          </a:xfrm>
        </p:spPr>
        <p:txBody>
          <a:bodyPr anchor="ctr"/>
          <a:lstStyle>
            <a:lvl1pPr>
              <a:defRPr sz="1800"/>
            </a:lvl1pPr>
            <a:lvl2pPr>
              <a:defRPr sz="1800"/>
            </a:lvl2pPr>
            <a:lvl3pPr>
              <a:defRPr sz="1600"/>
            </a:lvl3pPr>
            <a:lvl4pPr>
              <a:defRPr sz="1400"/>
            </a:lvl4pPr>
            <a:lvl5pPr>
              <a:defRPr sz="1200"/>
            </a:lvl5pPr>
          </a:lstStyle>
          <a:p>
            <a:pPr lvl="0"/>
            <a:r>
              <a:rPr lang="en-US" dirty="0"/>
              <a:t>Enter text here </a:t>
            </a:r>
            <a:endParaRPr lang="en-GB" dirty="0"/>
          </a:p>
        </p:txBody>
      </p:sp>
      <p:sp>
        <p:nvSpPr>
          <p:cNvPr id="18" name="Picture Placeholder 10">
            <a:extLst>
              <a:ext uri="{FF2B5EF4-FFF2-40B4-BE49-F238E27FC236}">
                <a16:creationId xmlns:a16="http://schemas.microsoft.com/office/drawing/2014/main" id="{DB602F3E-D4C6-4600-9AAD-5FF3902AEB76}"/>
              </a:ext>
            </a:extLst>
          </p:cNvPr>
          <p:cNvSpPr>
            <a:spLocks noGrp="1"/>
          </p:cNvSpPr>
          <p:nvPr>
            <p:ph type="pic" sz="quarter" idx="19" hasCustomPrompt="1"/>
          </p:nvPr>
        </p:nvSpPr>
        <p:spPr>
          <a:xfrm>
            <a:off x="512635" y="4620014"/>
            <a:ext cx="448628" cy="448628"/>
          </a:xfrm>
          <a:prstGeom prst="ellipse">
            <a:avLst/>
          </a:prstGeom>
        </p:spPr>
        <p:txBody>
          <a:bodyPr anchor="ctr"/>
          <a:lstStyle>
            <a:lvl1pPr algn="ctr">
              <a:defRPr sz="300"/>
            </a:lvl1pPr>
          </a:lstStyle>
          <a:p>
            <a:r>
              <a:rPr lang="en-GB" dirty="0"/>
              <a:t>Number</a:t>
            </a:r>
          </a:p>
          <a:p>
            <a:endParaRPr lang="en-GB" dirty="0"/>
          </a:p>
        </p:txBody>
      </p:sp>
      <p:sp>
        <p:nvSpPr>
          <p:cNvPr id="19" name="Text Placeholder 12">
            <a:extLst>
              <a:ext uri="{FF2B5EF4-FFF2-40B4-BE49-F238E27FC236}">
                <a16:creationId xmlns:a16="http://schemas.microsoft.com/office/drawing/2014/main" id="{06D8B2FA-9B38-4D6E-96B5-FCF7EB28C2A2}"/>
              </a:ext>
            </a:extLst>
          </p:cNvPr>
          <p:cNvSpPr>
            <a:spLocks noGrp="1"/>
          </p:cNvSpPr>
          <p:nvPr>
            <p:ph type="body" sz="quarter" idx="20" hasCustomPrompt="1"/>
          </p:nvPr>
        </p:nvSpPr>
        <p:spPr>
          <a:xfrm>
            <a:off x="1017456" y="4585565"/>
            <a:ext cx="1896432" cy="517526"/>
          </a:xfrm>
        </p:spPr>
        <p:txBody>
          <a:bodyPr anchor="ctr"/>
          <a:lstStyle>
            <a:lvl1pPr>
              <a:defRPr sz="1800"/>
            </a:lvl1pPr>
            <a:lvl2pPr>
              <a:defRPr sz="1800"/>
            </a:lvl2pPr>
            <a:lvl3pPr>
              <a:defRPr sz="1600"/>
            </a:lvl3pPr>
            <a:lvl4pPr>
              <a:defRPr sz="1400"/>
            </a:lvl4pPr>
            <a:lvl5pPr>
              <a:defRPr sz="1200"/>
            </a:lvl5pPr>
          </a:lstStyle>
          <a:p>
            <a:pPr lvl="0"/>
            <a:r>
              <a:rPr lang="en-US" dirty="0"/>
              <a:t>Enter text here </a:t>
            </a:r>
            <a:endParaRPr lang="en-GB" dirty="0"/>
          </a:p>
        </p:txBody>
      </p:sp>
      <p:sp>
        <p:nvSpPr>
          <p:cNvPr id="20" name="Picture Placeholder 10">
            <a:extLst>
              <a:ext uri="{FF2B5EF4-FFF2-40B4-BE49-F238E27FC236}">
                <a16:creationId xmlns:a16="http://schemas.microsoft.com/office/drawing/2014/main" id="{A8341049-1B89-4252-93DD-BA55CF8A80C3}"/>
              </a:ext>
            </a:extLst>
          </p:cNvPr>
          <p:cNvSpPr>
            <a:spLocks noGrp="1"/>
          </p:cNvSpPr>
          <p:nvPr>
            <p:ph type="pic" sz="quarter" idx="21" hasCustomPrompt="1"/>
          </p:nvPr>
        </p:nvSpPr>
        <p:spPr>
          <a:xfrm>
            <a:off x="512635" y="5551022"/>
            <a:ext cx="448628" cy="448628"/>
          </a:xfrm>
          <a:prstGeom prst="ellipse">
            <a:avLst/>
          </a:prstGeom>
        </p:spPr>
        <p:txBody>
          <a:bodyPr anchor="ctr"/>
          <a:lstStyle>
            <a:lvl1pPr algn="ctr">
              <a:defRPr sz="300"/>
            </a:lvl1pPr>
          </a:lstStyle>
          <a:p>
            <a:r>
              <a:rPr lang="en-GB" dirty="0"/>
              <a:t>Number</a:t>
            </a:r>
          </a:p>
          <a:p>
            <a:endParaRPr lang="en-GB" dirty="0"/>
          </a:p>
        </p:txBody>
      </p:sp>
      <p:sp>
        <p:nvSpPr>
          <p:cNvPr id="21" name="Text Placeholder 12">
            <a:extLst>
              <a:ext uri="{FF2B5EF4-FFF2-40B4-BE49-F238E27FC236}">
                <a16:creationId xmlns:a16="http://schemas.microsoft.com/office/drawing/2014/main" id="{BFD98FFC-9374-4AE1-8D52-58247E5DDF7C}"/>
              </a:ext>
            </a:extLst>
          </p:cNvPr>
          <p:cNvSpPr>
            <a:spLocks noGrp="1"/>
          </p:cNvSpPr>
          <p:nvPr>
            <p:ph type="body" sz="quarter" idx="22" hasCustomPrompt="1"/>
          </p:nvPr>
        </p:nvSpPr>
        <p:spPr>
          <a:xfrm>
            <a:off x="1017456" y="5516573"/>
            <a:ext cx="1896432" cy="517526"/>
          </a:xfrm>
        </p:spPr>
        <p:txBody>
          <a:bodyPr anchor="ctr"/>
          <a:lstStyle>
            <a:lvl1pPr>
              <a:defRPr sz="1800"/>
            </a:lvl1pPr>
            <a:lvl2pPr>
              <a:defRPr sz="1800"/>
            </a:lvl2pPr>
            <a:lvl3pPr>
              <a:defRPr sz="1600"/>
            </a:lvl3pPr>
            <a:lvl4pPr>
              <a:defRPr sz="1400"/>
            </a:lvl4pPr>
            <a:lvl5pPr>
              <a:defRPr sz="1200"/>
            </a:lvl5pPr>
          </a:lstStyle>
          <a:p>
            <a:pPr lvl="0"/>
            <a:r>
              <a:rPr lang="en-US" dirty="0"/>
              <a:t>Enter text here </a:t>
            </a:r>
            <a:endParaRPr lang="en-GB" dirty="0"/>
          </a:p>
        </p:txBody>
      </p:sp>
      <p:sp>
        <p:nvSpPr>
          <p:cNvPr id="22" name="Picture Placeholder 10">
            <a:extLst>
              <a:ext uri="{FF2B5EF4-FFF2-40B4-BE49-F238E27FC236}">
                <a16:creationId xmlns:a16="http://schemas.microsoft.com/office/drawing/2014/main" id="{F616B536-4B73-4CDD-BB23-876EB20AC601}"/>
              </a:ext>
            </a:extLst>
          </p:cNvPr>
          <p:cNvSpPr>
            <a:spLocks noGrp="1"/>
          </p:cNvSpPr>
          <p:nvPr>
            <p:ph type="pic" sz="quarter" idx="23" hasCustomPrompt="1"/>
          </p:nvPr>
        </p:nvSpPr>
        <p:spPr>
          <a:xfrm>
            <a:off x="3356992" y="1826987"/>
            <a:ext cx="448628" cy="448628"/>
          </a:xfrm>
          <a:prstGeom prst="ellipse">
            <a:avLst/>
          </a:prstGeom>
        </p:spPr>
        <p:txBody>
          <a:bodyPr anchor="ctr"/>
          <a:lstStyle>
            <a:lvl1pPr algn="ctr">
              <a:defRPr sz="300"/>
            </a:lvl1pPr>
          </a:lstStyle>
          <a:p>
            <a:r>
              <a:rPr lang="en-GB" dirty="0"/>
              <a:t>Number</a:t>
            </a:r>
          </a:p>
          <a:p>
            <a:endParaRPr lang="en-GB" dirty="0"/>
          </a:p>
        </p:txBody>
      </p:sp>
      <p:sp>
        <p:nvSpPr>
          <p:cNvPr id="23" name="Text Placeholder 12">
            <a:extLst>
              <a:ext uri="{FF2B5EF4-FFF2-40B4-BE49-F238E27FC236}">
                <a16:creationId xmlns:a16="http://schemas.microsoft.com/office/drawing/2014/main" id="{4A03D4AB-90F4-4F9F-BFE8-10AFAD1F66C8}"/>
              </a:ext>
            </a:extLst>
          </p:cNvPr>
          <p:cNvSpPr>
            <a:spLocks noGrp="1"/>
          </p:cNvSpPr>
          <p:nvPr>
            <p:ph type="body" sz="quarter" idx="24" hasCustomPrompt="1"/>
          </p:nvPr>
        </p:nvSpPr>
        <p:spPr>
          <a:xfrm>
            <a:off x="3861813" y="1792538"/>
            <a:ext cx="1896432" cy="517526"/>
          </a:xfrm>
        </p:spPr>
        <p:txBody>
          <a:bodyPr anchor="ctr"/>
          <a:lstStyle>
            <a:lvl1pPr>
              <a:defRPr sz="1800"/>
            </a:lvl1pPr>
            <a:lvl2pPr>
              <a:defRPr sz="1800"/>
            </a:lvl2pPr>
            <a:lvl3pPr>
              <a:defRPr sz="1600"/>
            </a:lvl3pPr>
            <a:lvl4pPr>
              <a:defRPr sz="1400"/>
            </a:lvl4pPr>
            <a:lvl5pPr>
              <a:defRPr sz="1200"/>
            </a:lvl5pPr>
          </a:lstStyle>
          <a:p>
            <a:pPr lvl="0"/>
            <a:r>
              <a:rPr lang="en-US" dirty="0"/>
              <a:t>Enter text here </a:t>
            </a:r>
            <a:endParaRPr lang="en-GB" dirty="0"/>
          </a:p>
        </p:txBody>
      </p:sp>
      <p:sp>
        <p:nvSpPr>
          <p:cNvPr id="24" name="Picture Placeholder 10">
            <a:extLst>
              <a:ext uri="{FF2B5EF4-FFF2-40B4-BE49-F238E27FC236}">
                <a16:creationId xmlns:a16="http://schemas.microsoft.com/office/drawing/2014/main" id="{37AB93DC-DC0D-4F71-8F3F-FF26BD01D68D}"/>
              </a:ext>
            </a:extLst>
          </p:cNvPr>
          <p:cNvSpPr>
            <a:spLocks noGrp="1"/>
          </p:cNvSpPr>
          <p:nvPr>
            <p:ph type="pic" sz="quarter" idx="25" hasCustomPrompt="1"/>
          </p:nvPr>
        </p:nvSpPr>
        <p:spPr>
          <a:xfrm>
            <a:off x="3356992" y="2757996"/>
            <a:ext cx="448628" cy="448628"/>
          </a:xfrm>
          <a:prstGeom prst="ellipse">
            <a:avLst/>
          </a:prstGeom>
        </p:spPr>
        <p:txBody>
          <a:bodyPr anchor="ctr"/>
          <a:lstStyle>
            <a:lvl1pPr algn="ctr">
              <a:defRPr sz="300"/>
            </a:lvl1pPr>
          </a:lstStyle>
          <a:p>
            <a:r>
              <a:rPr lang="en-GB" dirty="0"/>
              <a:t>Number</a:t>
            </a:r>
          </a:p>
          <a:p>
            <a:endParaRPr lang="en-GB" dirty="0"/>
          </a:p>
        </p:txBody>
      </p:sp>
      <p:sp>
        <p:nvSpPr>
          <p:cNvPr id="25" name="Text Placeholder 12">
            <a:extLst>
              <a:ext uri="{FF2B5EF4-FFF2-40B4-BE49-F238E27FC236}">
                <a16:creationId xmlns:a16="http://schemas.microsoft.com/office/drawing/2014/main" id="{A5F62985-21DE-4EF4-A6C1-E8E8B001B5EB}"/>
              </a:ext>
            </a:extLst>
          </p:cNvPr>
          <p:cNvSpPr>
            <a:spLocks noGrp="1"/>
          </p:cNvSpPr>
          <p:nvPr>
            <p:ph type="body" sz="quarter" idx="26" hasCustomPrompt="1"/>
          </p:nvPr>
        </p:nvSpPr>
        <p:spPr>
          <a:xfrm>
            <a:off x="3861813" y="2723547"/>
            <a:ext cx="1896432" cy="517526"/>
          </a:xfrm>
        </p:spPr>
        <p:txBody>
          <a:bodyPr anchor="ctr"/>
          <a:lstStyle>
            <a:lvl1pPr>
              <a:defRPr sz="1800"/>
            </a:lvl1pPr>
            <a:lvl2pPr>
              <a:defRPr sz="1800"/>
            </a:lvl2pPr>
            <a:lvl3pPr>
              <a:defRPr sz="1600"/>
            </a:lvl3pPr>
            <a:lvl4pPr>
              <a:defRPr sz="1400"/>
            </a:lvl4pPr>
            <a:lvl5pPr>
              <a:defRPr sz="1200"/>
            </a:lvl5pPr>
          </a:lstStyle>
          <a:p>
            <a:pPr lvl="0"/>
            <a:r>
              <a:rPr lang="en-US" dirty="0"/>
              <a:t>Enter text here </a:t>
            </a:r>
            <a:endParaRPr lang="en-GB" dirty="0"/>
          </a:p>
        </p:txBody>
      </p:sp>
      <p:sp>
        <p:nvSpPr>
          <p:cNvPr id="26" name="Picture Placeholder 10">
            <a:extLst>
              <a:ext uri="{FF2B5EF4-FFF2-40B4-BE49-F238E27FC236}">
                <a16:creationId xmlns:a16="http://schemas.microsoft.com/office/drawing/2014/main" id="{BAF0454C-6ED7-460E-B9DF-653B63150AE0}"/>
              </a:ext>
            </a:extLst>
          </p:cNvPr>
          <p:cNvSpPr>
            <a:spLocks noGrp="1"/>
          </p:cNvSpPr>
          <p:nvPr>
            <p:ph type="pic" sz="quarter" idx="27" hasCustomPrompt="1"/>
          </p:nvPr>
        </p:nvSpPr>
        <p:spPr>
          <a:xfrm>
            <a:off x="3356992" y="3689005"/>
            <a:ext cx="448628" cy="448628"/>
          </a:xfrm>
          <a:prstGeom prst="ellipse">
            <a:avLst/>
          </a:prstGeom>
        </p:spPr>
        <p:txBody>
          <a:bodyPr anchor="ctr"/>
          <a:lstStyle>
            <a:lvl1pPr algn="ctr">
              <a:defRPr sz="300"/>
            </a:lvl1pPr>
          </a:lstStyle>
          <a:p>
            <a:r>
              <a:rPr lang="en-GB" dirty="0"/>
              <a:t>Number</a:t>
            </a:r>
          </a:p>
          <a:p>
            <a:endParaRPr lang="en-GB" dirty="0"/>
          </a:p>
        </p:txBody>
      </p:sp>
      <p:sp>
        <p:nvSpPr>
          <p:cNvPr id="27" name="Text Placeholder 12">
            <a:extLst>
              <a:ext uri="{FF2B5EF4-FFF2-40B4-BE49-F238E27FC236}">
                <a16:creationId xmlns:a16="http://schemas.microsoft.com/office/drawing/2014/main" id="{69A9E042-3284-4144-B924-CAB194A20198}"/>
              </a:ext>
            </a:extLst>
          </p:cNvPr>
          <p:cNvSpPr>
            <a:spLocks noGrp="1"/>
          </p:cNvSpPr>
          <p:nvPr>
            <p:ph type="body" sz="quarter" idx="28" hasCustomPrompt="1"/>
          </p:nvPr>
        </p:nvSpPr>
        <p:spPr>
          <a:xfrm>
            <a:off x="3861813" y="3654556"/>
            <a:ext cx="1896432" cy="517526"/>
          </a:xfrm>
        </p:spPr>
        <p:txBody>
          <a:bodyPr anchor="ctr"/>
          <a:lstStyle>
            <a:lvl1pPr>
              <a:defRPr sz="1800"/>
            </a:lvl1pPr>
            <a:lvl2pPr>
              <a:defRPr sz="1800"/>
            </a:lvl2pPr>
            <a:lvl3pPr>
              <a:defRPr sz="1600"/>
            </a:lvl3pPr>
            <a:lvl4pPr>
              <a:defRPr sz="1400"/>
            </a:lvl4pPr>
            <a:lvl5pPr>
              <a:defRPr sz="1200"/>
            </a:lvl5pPr>
          </a:lstStyle>
          <a:p>
            <a:pPr lvl="0"/>
            <a:r>
              <a:rPr lang="en-US" dirty="0"/>
              <a:t>Enter text here </a:t>
            </a:r>
            <a:endParaRPr lang="en-GB" dirty="0"/>
          </a:p>
        </p:txBody>
      </p:sp>
      <p:sp>
        <p:nvSpPr>
          <p:cNvPr id="28" name="Picture Placeholder 10">
            <a:extLst>
              <a:ext uri="{FF2B5EF4-FFF2-40B4-BE49-F238E27FC236}">
                <a16:creationId xmlns:a16="http://schemas.microsoft.com/office/drawing/2014/main" id="{F07C31C3-7182-41BB-803D-65F743960C7C}"/>
              </a:ext>
            </a:extLst>
          </p:cNvPr>
          <p:cNvSpPr>
            <a:spLocks noGrp="1"/>
          </p:cNvSpPr>
          <p:nvPr>
            <p:ph type="pic" sz="quarter" idx="29" hasCustomPrompt="1"/>
          </p:nvPr>
        </p:nvSpPr>
        <p:spPr>
          <a:xfrm>
            <a:off x="3356992" y="4620014"/>
            <a:ext cx="448628" cy="448628"/>
          </a:xfrm>
          <a:prstGeom prst="ellipse">
            <a:avLst/>
          </a:prstGeom>
        </p:spPr>
        <p:txBody>
          <a:bodyPr anchor="ctr"/>
          <a:lstStyle>
            <a:lvl1pPr algn="ctr">
              <a:defRPr sz="300"/>
            </a:lvl1pPr>
          </a:lstStyle>
          <a:p>
            <a:r>
              <a:rPr lang="en-GB" dirty="0"/>
              <a:t>Number</a:t>
            </a:r>
          </a:p>
          <a:p>
            <a:endParaRPr lang="en-GB" dirty="0"/>
          </a:p>
        </p:txBody>
      </p:sp>
      <p:sp>
        <p:nvSpPr>
          <p:cNvPr id="29" name="Text Placeholder 12">
            <a:extLst>
              <a:ext uri="{FF2B5EF4-FFF2-40B4-BE49-F238E27FC236}">
                <a16:creationId xmlns:a16="http://schemas.microsoft.com/office/drawing/2014/main" id="{57F2C962-4881-48AE-BD65-326304314541}"/>
              </a:ext>
            </a:extLst>
          </p:cNvPr>
          <p:cNvSpPr>
            <a:spLocks noGrp="1"/>
          </p:cNvSpPr>
          <p:nvPr>
            <p:ph type="body" sz="quarter" idx="30" hasCustomPrompt="1"/>
          </p:nvPr>
        </p:nvSpPr>
        <p:spPr>
          <a:xfrm>
            <a:off x="3861813" y="4585565"/>
            <a:ext cx="1896432" cy="517526"/>
          </a:xfrm>
        </p:spPr>
        <p:txBody>
          <a:bodyPr anchor="ctr"/>
          <a:lstStyle>
            <a:lvl1pPr>
              <a:defRPr sz="1800"/>
            </a:lvl1pPr>
            <a:lvl2pPr>
              <a:defRPr sz="1800"/>
            </a:lvl2pPr>
            <a:lvl3pPr>
              <a:defRPr sz="1600"/>
            </a:lvl3pPr>
            <a:lvl4pPr>
              <a:defRPr sz="1400"/>
            </a:lvl4pPr>
            <a:lvl5pPr>
              <a:defRPr sz="1200"/>
            </a:lvl5pPr>
          </a:lstStyle>
          <a:p>
            <a:pPr lvl="0"/>
            <a:r>
              <a:rPr lang="en-US" dirty="0"/>
              <a:t>Enter text here </a:t>
            </a:r>
            <a:endParaRPr lang="en-GB" dirty="0"/>
          </a:p>
        </p:txBody>
      </p:sp>
      <p:sp>
        <p:nvSpPr>
          <p:cNvPr id="30" name="Picture Placeholder 10">
            <a:extLst>
              <a:ext uri="{FF2B5EF4-FFF2-40B4-BE49-F238E27FC236}">
                <a16:creationId xmlns:a16="http://schemas.microsoft.com/office/drawing/2014/main" id="{E4BC824B-3A4F-4742-8EB8-AE3134AB49C9}"/>
              </a:ext>
            </a:extLst>
          </p:cNvPr>
          <p:cNvSpPr>
            <a:spLocks noGrp="1"/>
          </p:cNvSpPr>
          <p:nvPr>
            <p:ph type="pic" sz="quarter" idx="31" hasCustomPrompt="1"/>
          </p:nvPr>
        </p:nvSpPr>
        <p:spPr>
          <a:xfrm>
            <a:off x="3356992" y="5551022"/>
            <a:ext cx="448628" cy="448628"/>
          </a:xfrm>
          <a:prstGeom prst="ellipse">
            <a:avLst/>
          </a:prstGeom>
        </p:spPr>
        <p:txBody>
          <a:bodyPr anchor="ctr"/>
          <a:lstStyle>
            <a:lvl1pPr algn="ctr">
              <a:defRPr sz="300"/>
            </a:lvl1pPr>
          </a:lstStyle>
          <a:p>
            <a:r>
              <a:rPr lang="en-GB" dirty="0"/>
              <a:t>Number</a:t>
            </a:r>
          </a:p>
          <a:p>
            <a:endParaRPr lang="en-GB" dirty="0"/>
          </a:p>
        </p:txBody>
      </p:sp>
      <p:sp>
        <p:nvSpPr>
          <p:cNvPr id="31" name="Text Placeholder 12">
            <a:extLst>
              <a:ext uri="{FF2B5EF4-FFF2-40B4-BE49-F238E27FC236}">
                <a16:creationId xmlns:a16="http://schemas.microsoft.com/office/drawing/2014/main" id="{E3C3FC2D-E8CC-4CD1-B636-5F2404558DAA}"/>
              </a:ext>
            </a:extLst>
          </p:cNvPr>
          <p:cNvSpPr>
            <a:spLocks noGrp="1"/>
          </p:cNvSpPr>
          <p:nvPr>
            <p:ph type="body" sz="quarter" idx="32" hasCustomPrompt="1"/>
          </p:nvPr>
        </p:nvSpPr>
        <p:spPr>
          <a:xfrm>
            <a:off x="3861813" y="5516573"/>
            <a:ext cx="1896432" cy="517526"/>
          </a:xfrm>
        </p:spPr>
        <p:txBody>
          <a:bodyPr anchor="ctr"/>
          <a:lstStyle>
            <a:lvl1pPr>
              <a:defRPr sz="1800"/>
            </a:lvl1pPr>
            <a:lvl2pPr>
              <a:defRPr sz="1800"/>
            </a:lvl2pPr>
            <a:lvl3pPr>
              <a:defRPr sz="1600"/>
            </a:lvl3pPr>
            <a:lvl4pPr>
              <a:defRPr sz="1400"/>
            </a:lvl4pPr>
            <a:lvl5pPr>
              <a:defRPr sz="1200"/>
            </a:lvl5pPr>
          </a:lstStyle>
          <a:p>
            <a:pPr lvl="0"/>
            <a:r>
              <a:rPr lang="en-US" dirty="0"/>
              <a:t>Enter text here </a:t>
            </a:r>
            <a:endParaRPr lang="en-GB" dirty="0"/>
          </a:p>
        </p:txBody>
      </p:sp>
      <p:sp>
        <p:nvSpPr>
          <p:cNvPr id="33" name="Picture Placeholder 35">
            <a:extLst>
              <a:ext uri="{FF2B5EF4-FFF2-40B4-BE49-F238E27FC236}">
                <a16:creationId xmlns:a16="http://schemas.microsoft.com/office/drawing/2014/main" id="{C76BFFBA-3FFF-4143-9BEB-28C5EF93BBA4}"/>
              </a:ext>
            </a:extLst>
          </p:cNvPr>
          <p:cNvSpPr>
            <a:spLocks noGrp="1"/>
          </p:cNvSpPr>
          <p:nvPr>
            <p:ph type="pic" sz="quarter" idx="34" hasCustomPrompt="1"/>
          </p:nvPr>
        </p:nvSpPr>
        <p:spPr>
          <a:xfrm rot="20458597">
            <a:off x="7852340" y="4565208"/>
            <a:ext cx="984848" cy="984846"/>
          </a:xfrm>
          <a:prstGeom prst="ellipse">
            <a:avLst/>
          </a:prstGeom>
          <a:noFill/>
        </p:spPr>
        <p:txBody>
          <a:bodyPr anchor="ctr"/>
          <a:lstStyle>
            <a:lvl1pPr algn="ctr">
              <a:defRPr/>
            </a:lvl1pPr>
          </a:lstStyle>
          <a:p>
            <a:r>
              <a:rPr lang="en-GB" dirty="0"/>
              <a:t>Icon</a:t>
            </a:r>
          </a:p>
          <a:p>
            <a:endParaRPr lang="en-GB" dirty="0"/>
          </a:p>
        </p:txBody>
      </p:sp>
      <p:grpSp>
        <p:nvGrpSpPr>
          <p:cNvPr id="49" name="Group 48">
            <a:extLst>
              <a:ext uri="{FF2B5EF4-FFF2-40B4-BE49-F238E27FC236}">
                <a16:creationId xmlns:a16="http://schemas.microsoft.com/office/drawing/2014/main" id="{B80613EF-A573-4580-AB81-067FCFC8479E}"/>
              </a:ext>
            </a:extLst>
          </p:cNvPr>
          <p:cNvGrpSpPr/>
          <p:nvPr userDrawn="1"/>
        </p:nvGrpSpPr>
        <p:grpSpPr>
          <a:xfrm>
            <a:off x="-3733074" y="0"/>
            <a:ext cx="3675219" cy="3591084"/>
            <a:chOff x="838198" y="1150070"/>
            <a:chExt cx="3507559" cy="3427262"/>
          </a:xfrm>
        </p:grpSpPr>
        <p:sp>
          <p:nvSpPr>
            <p:cNvPr id="50" name="Rectangle 49">
              <a:extLst>
                <a:ext uri="{FF2B5EF4-FFF2-40B4-BE49-F238E27FC236}">
                  <a16:creationId xmlns:a16="http://schemas.microsoft.com/office/drawing/2014/main" id="{58063994-886B-4E8D-8387-0DEE66B25E3D}"/>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1" name="TextBox 50">
              <a:extLst>
                <a:ext uri="{FF2B5EF4-FFF2-40B4-BE49-F238E27FC236}">
                  <a16:creationId xmlns:a16="http://schemas.microsoft.com/office/drawing/2014/main" id="{26DA84A1-76BD-4029-94EC-F22D963EB4D5}"/>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52" name="Rectangle 51">
              <a:extLst>
                <a:ext uri="{FF2B5EF4-FFF2-40B4-BE49-F238E27FC236}">
                  <a16:creationId xmlns:a16="http://schemas.microsoft.com/office/drawing/2014/main" id="{64B8CFD9-06DC-48F4-92F3-4F27E45113C3}"/>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3" name="TextBox 52">
              <a:extLst>
                <a:ext uri="{FF2B5EF4-FFF2-40B4-BE49-F238E27FC236}">
                  <a16:creationId xmlns:a16="http://schemas.microsoft.com/office/drawing/2014/main" id="{03A19E9A-15DD-439F-8600-8F9B7BB3B2A5}"/>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54" name="TextBox 53">
              <a:extLst>
                <a:ext uri="{FF2B5EF4-FFF2-40B4-BE49-F238E27FC236}">
                  <a16:creationId xmlns:a16="http://schemas.microsoft.com/office/drawing/2014/main" id="{B670852D-47C0-4506-B6C1-75BB66EA9AAD}"/>
                </a:ext>
              </a:extLst>
            </p:cNvPr>
            <p:cNvSpPr txBox="1"/>
            <p:nvPr/>
          </p:nvSpPr>
          <p:spPr>
            <a:xfrm>
              <a:off x="838199" y="2650785"/>
              <a:ext cx="3507557" cy="523220"/>
            </a:xfrm>
            <a:prstGeom prst="rect">
              <a:avLst/>
            </a:prstGeom>
            <a:noFill/>
          </p:spPr>
          <p:txBody>
            <a:bodyPr wrap="square" rtlCol="0">
              <a:spAutoFit/>
            </a:bodyPr>
            <a:lstStyle/>
            <a:p>
              <a:r>
                <a:rPr lang="en-GB" sz="1400" b="1" dirty="0">
                  <a:solidFill>
                    <a:srgbClr val="333333"/>
                  </a:solidFill>
                </a:rPr>
                <a:t>2. </a:t>
              </a:r>
              <a:r>
                <a:rPr lang="en-GB" sz="1400" dirty="0">
                  <a:solidFill>
                    <a:srgbClr val="333333"/>
                  </a:solidFill>
                </a:rPr>
                <a:t>Click on the </a:t>
              </a:r>
              <a:r>
                <a:rPr lang="en-GB" sz="1400" b="1" dirty="0">
                  <a:solidFill>
                    <a:srgbClr val="333333"/>
                  </a:solidFill>
                </a:rPr>
                <a:t>Format Picture </a:t>
              </a:r>
              <a:r>
                <a:rPr lang="en-GB" sz="1400" dirty="0">
                  <a:solidFill>
                    <a:srgbClr val="333333"/>
                  </a:solidFill>
                </a:rPr>
                <a:t>tab in the ribbon and use the tools to edit the image.</a:t>
              </a:r>
            </a:p>
          </p:txBody>
        </p:sp>
        <p:sp>
          <p:nvSpPr>
            <p:cNvPr id="55" name="TextBox 54">
              <a:extLst>
                <a:ext uri="{FF2B5EF4-FFF2-40B4-BE49-F238E27FC236}">
                  <a16:creationId xmlns:a16="http://schemas.microsoft.com/office/drawing/2014/main" id="{BEB5A229-9142-405D-8028-E83AEE0F185C}"/>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grpSp>
        <p:nvGrpSpPr>
          <p:cNvPr id="66" name="Group 65">
            <a:extLst>
              <a:ext uri="{FF2B5EF4-FFF2-40B4-BE49-F238E27FC236}">
                <a16:creationId xmlns:a16="http://schemas.microsoft.com/office/drawing/2014/main" id="{454142C6-587C-4036-94DD-876A07B9D009}"/>
              </a:ext>
            </a:extLst>
          </p:cNvPr>
          <p:cNvGrpSpPr/>
          <p:nvPr userDrawn="1"/>
        </p:nvGrpSpPr>
        <p:grpSpPr>
          <a:xfrm>
            <a:off x="-5328699" y="3652434"/>
            <a:ext cx="5270844" cy="4685868"/>
            <a:chOff x="-5328699" y="3652434"/>
            <a:chExt cx="5270844" cy="4685868"/>
          </a:xfrm>
        </p:grpSpPr>
        <p:grpSp>
          <p:nvGrpSpPr>
            <p:cNvPr id="56" name="Group 55">
              <a:extLst>
                <a:ext uri="{FF2B5EF4-FFF2-40B4-BE49-F238E27FC236}">
                  <a16:creationId xmlns:a16="http://schemas.microsoft.com/office/drawing/2014/main" id="{8B44FA9B-2388-418B-9125-1868401608FF}"/>
                </a:ext>
              </a:extLst>
            </p:cNvPr>
            <p:cNvGrpSpPr/>
            <p:nvPr userDrawn="1"/>
          </p:nvGrpSpPr>
          <p:grpSpPr>
            <a:xfrm>
              <a:off x="-3733074" y="3652434"/>
              <a:ext cx="3675219" cy="4685868"/>
              <a:chOff x="838198" y="1150069"/>
              <a:chExt cx="3507559" cy="4472103"/>
            </a:xfrm>
          </p:grpSpPr>
          <p:sp>
            <p:nvSpPr>
              <p:cNvPr id="57" name="Rectangle 56">
                <a:extLst>
                  <a:ext uri="{FF2B5EF4-FFF2-40B4-BE49-F238E27FC236}">
                    <a16:creationId xmlns:a16="http://schemas.microsoft.com/office/drawing/2014/main" id="{5051C203-FB63-4D05-B624-344806A8C499}"/>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8" name="TextBox 57">
                <a:extLst>
                  <a:ext uri="{FF2B5EF4-FFF2-40B4-BE49-F238E27FC236}">
                    <a16:creationId xmlns:a16="http://schemas.microsoft.com/office/drawing/2014/main" id="{EC289837-C8E5-4F64-9A52-DAE151B00568}"/>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59" name="Rectangle 58">
                <a:extLst>
                  <a:ext uri="{FF2B5EF4-FFF2-40B4-BE49-F238E27FC236}">
                    <a16:creationId xmlns:a16="http://schemas.microsoft.com/office/drawing/2014/main" id="{47EE1061-9F5C-4583-A3C4-A9C37A89D13F}"/>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0" name="TextBox 59">
                <a:extLst>
                  <a:ext uri="{FF2B5EF4-FFF2-40B4-BE49-F238E27FC236}">
                    <a16:creationId xmlns:a16="http://schemas.microsoft.com/office/drawing/2014/main" id="{C4EE7073-3374-4FE6-9A24-362486915A0E}"/>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61" name="TextBox 60">
                <a:extLst>
                  <a:ext uri="{FF2B5EF4-FFF2-40B4-BE49-F238E27FC236}">
                    <a16:creationId xmlns:a16="http://schemas.microsoft.com/office/drawing/2014/main" id="{9A377D0C-EF1B-4FC0-88A6-C59B94FCD2EF}"/>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62" name="TextBox 61">
                <a:extLst>
                  <a:ext uri="{FF2B5EF4-FFF2-40B4-BE49-F238E27FC236}">
                    <a16:creationId xmlns:a16="http://schemas.microsoft.com/office/drawing/2014/main" id="{0CAFA773-3ACC-4FD1-BBF1-7F0D19E8BAD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63" name="TextBox 62">
                <a:extLst>
                  <a:ext uri="{FF2B5EF4-FFF2-40B4-BE49-F238E27FC236}">
                    <a16:creationId xmlns:a16="http://schemas.microsoft.com/office/drawing/2014/main" id="{DB722905-8F27-4D75-91C6-F06DFE811F5C}"/>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64" name="TextBox 63">
                <a:extLst>
                  <a:ext uri="{FF2B5EF4-FFF2-40B4-BE49-F238E27FC236}">
                    <a16:creationId xmlns:a16="http://schemas.microsoft.com/office/drawing/2014/main" id="{A7FFBACE-E23D-4D8E-BABF-72BA2ECD5523}"/>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65" name="Picture 64">
              <a:extLst>
                <a:ext uri="{FF2B5EF4-FFF2-40B4-BE49-F238E27FC236}">
                  <a16:creationId xmlns:a16="http://schemas.microsoft.com/office/drawing/2014/main" id="{0B73C109-5235-4F52-944B-086598CF553F}"/>
                </a:ext>
              </a:extLst>
            </p:cNvPr>
            <p:cNvPicPr>
              <a:picLocks noChangeAspect="1"/>
            </p:cNvPicPr>
            <p:nvPr userDrawn="1"/>
          </p:nvPicPr>
          <p:blipFill>
            <a:blip r:embed="rId2"/>
            <a:stretch>
              <a:fillRect/>
            </a:stretch>
          </p:blipFill>
          <p:spPr>
            <a:xfrm>
              <a:off x="-5328699" y="6299952"/>
              <a:ext cx="1524000" cy="2038350"/>
            </a:xfrm>
            <a:prstGeom prst="rect">
              <a:avLst/>
            </a:prstGeom>
          </p:spPr>
        </p:pic>
      </p:grpSp>
      <p:sp>
        <p:nvSpPr>
          <p:cNvPr id="45" name="Text Placeholder 2">
            <a:extLst>
              <a:ext uri="{FF2B5EF4-FFF2-40B4-BE49-F238E27FC236}">
                <a16:creationId xmlns:a16="http://schemas.microsoft.com/office/drawing/2014/main" id="{29BD7609-7E77-4FAC-BAA3-FCF687AD6002}"/>
              </a:ext>
            </a:extLst>
          </p:cNvPr>
          <p:cNvSpPr>
            <a:spLocks noGrp="1"/>
          </p:cNvSpPr>
          <p:nvPr>
            <p:ph type="body" sz="quarter" idx="36"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279342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2" name="Picture Placeholder 35">
            <a:extLst>
              <a:ext uri="{FF2B5EF4-FFF2-40B4-BE49-F238E27FC236}">
                <a16:creationId xmlns:a16="http://schemas.microsoft.com/office/drawing/2014/main" id="{B260EA93-9B1D-418C-9D8A-B4821F624544}"/>
              </a:ext>
            </a:extLst>
          </p:cNvPr>
          <p:cNvSpPr>
            <a:spLocks noGrp="1"/>
          </p:cNvSpPr>
          <p:nvPr>
            <p:ph type="pic" sz="quarter" idx="33" hasCustomPrompt="1"/>
          </p:nvPr>
        </p:nvSpPr>
        <p:spPr>
          <a:xfrm rot="1517758">
            <a:off x="6284781" y="3381886"/>
            <a:ext cx="1924681" cy="1924681"/>
          </a:xfrm>
          <a:prstGeom prst="ellipse">
            <a:avLst/>
          </a:prstGeom>
          <a:noFill/>
        </p:spPr>
        <p:txBody>
          <a:bodyPr anchor="ctr"/>
          <a:lstStyle>
            <a:lvl1pPr algn="ctr">
              <a:defRPr/>
            </a:lvl1pPr>
          </a:lstStyle>
          <a:p>
            <a:r>
              <a:rPr lang="en-GB" dirty="0"/>
              <a:t>Icon</a:t>
            </a:r>
          </a:p>
          <a:p>
            <a:endParaRPr lang="en-GB" dirty="0"/>
          </a:p>
        </p:txBody>
      </p:sp>
      <p:sp>
        <p:nvSpPr>
          <p:cNvPr id="42" name="Picture Placeholder 41">
            <a:extLst>
              <a:ext uri="{FF2B5EF4-FFF2-40B4-BE49-F238E27FC236}">
                <a16:creationId xmlns:a16="http://schemas.microsoft.com/office/drawing/2014/main" id="{38EA8DFC-43DD-412D-8990-0511E32DD071}"/>
              </a:ext>
            </a:extLst>
          </p:cNvPr>
          <p:cNvSpPr>
            <a:spLocks noGrp="1"/>
          </p:cNvSpPr>
          <p:nvPr>
            <p:ph type="pic" sz="quarter" idx="35" hasCustomPrompt="1"/>
          </p:nvPr>
        </p:nvSpPr>
        <p:spPr>
          <a:xfrm>
            <a:off x="5866444" y="2"/>
            <a:ext cx="3277556" cy="4283971"/>
          </a:xfrm>
          <a:custGeom>
            <a:avLst/>
            <a:gdLst>
              <a:gd name="connsiteX0" fmla="*/ 87393 w 3277556"/>
              <a:gd name="connsiteY0" fmla="*/ 0 h 4283971"/>
              <a:gd name="connsiteX1" fmla="*/ 3277556 w 3277556"/>
              <a:gd name="connsiteY1" fmla="*/ 0 h 4283971"/>
              <a:gd name="connsiteX2" fmla="*/ 3277556 w 3277556"/>
              <a:gd name="connsiteY2" fmla="*/ 4283971 h 4283971"/>
              <a:gd name="connsiteX3" fmla="*/ 3155794 w 3277556"/>
              <a:gd name="connsiteY3" fmla="*/ 4274712 h 4283971"/>
              <a:gd name="connsiteX4" fmla="*/ 0 w 3277556"/>
              <a:gd name="connsiteY4" fmla="*/ 777657 h 4283971"/>
              <a:gd name="connsiteX5" fmla="*/ 71417 w 3277556"/>
              <a:gd name="connsiteY5" fmla="*/ 69221 h 428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7556" h="4283971">
                <a:moveTo>
                  <a:pt x="87393" y="0"/>
                </a:moveTo>
                <a:lnTo>
                  <a:pt x="3277556" y="0"/>
                </a:lnTo>
                <a:lnTo>
                  <a:pt x="3277556" y="4283971"/>
                </a:lnTo>
                <a:lnTo>
                  <a:pt x="3155794" y="4274712"/>
                </a:lnTo>
                <a:cubicBezTo>
                  <a:pt x="1383232" y="4094698"/>
                  <a:pt x="0" y="2597713"/>
                  <a:pt x="0" y="777657"/>
                </a:cubicBezTo>
                <a:cubicBezTo>
                  <a:pt x="0" y="534983"/>
                  <a:pt x="24591" y="298052"/>
                  <a:pt x="71417" y="69221"/>
                </a:cubicBezTo>
                <a:close/>
              </a:path>
            </a:pathLst>
          </a:custGeom>
        </p:spPr>
        <p:txBody>
          <a:bodyPr wrap="square" anchor="ctr">
            <a:noAutofit/>
          </a:bodyPr>
          <a:lstStyle>
            <a:lvl1pPr algn="ctr">
              <a:defRPr/>
            </a:lvl1pPr>
          </a:lstStyle>
          <a:p>
            <a:r>
              <a:rPr lang="en-GB" dirty="0"/>
              <a:t>Click the icon to insert an image, then right click &gt; send to back</a:t>
            </a:r>
          </a:p>
          <a:p>
            <a:endParaRPr lang="en-GB" dirty="0"/>
          </a:p>
          <a:p>
            <a:endParaRPr lang="en-GB" dirty="0"/>
          </a:p>
        </p:txBody>
      </p:sp>
      <p:sp>
        <p:nvSpPr>
          <p:cNvPr id="8" name="Title 7">
            <a:extLst>
              <a:ext uri="{FF2B5EF4-FFF2-40B4-BE49-F238E27FC236}">
                <a16:creationId xmlns:a16="http://schemas.microsoft.com/office/drawing/2014/main" id="{F53B21BC-9C49-433A-9D1F-F94E6F5E3E28}"/>
              </a:ext>
            </a:extLst>
          </p:cNvPr>
          <p:cNvSpPr>
            <a:spLocks noGrp="1"/>
          </p:cNvSpPr>
          <p:nvPr>
            <p:ph type="title" hasCustomPrompt="1"/>
          </p:nvPr>
        </p:nvSpPr>
        <p:spPr>
          <a:xfrm>
            <a:off x="399716" y="443669"/>
            <a:ext cx="4953334" cy="524072"/>
          </a:xfrm>
        </p:spPr>
        <p:txBody>
          <a:bodyPr/>
          <a:lstStyle>
            <a:lvl1pPr>
              <a:defRPr/>
            </a:lvl1pPr>
          </a:lstStyle>
          <a:p>
            <a:r>
              <a:rPr lang="en-US" dirty="0"/>
              <a:t>Enter title here </a:t>
            </a:r>
            <a:endParaRPr lang="en-GB" dirty="0"/>
          </a:p>
        </p:txBody>
      </p:sp>
      <p:sp>
        <p:nvSpPr>
          <p:cNvPr id="11" name="Picture Placeholder 10">
            <a:extLst>
              <a:ext uri="{FF2B5EF4-FFF2-40B4-BE49-F238E27FC236}">
                <a16:creationId xmlns:a16="http://schemas.microsoft.com/office/drawing/2014/main" id="{8C8DDE41-99AD-432B-A371-7E71C07FCA62}"/>
              </a:ext>
            </a:extLst>
          </p:cNvPr>
          <p:cNvSpPr>
            <a:spLocks noGrp="1"/>
          </p:cNvSpPr>
          <p:nvPr>
            <p:ph type="pic" sz="quarter" idx="13" hasCustomPrompt="1"/>
          </p:nvPr>
        </p:nvSpPr>
        <p:spPr>
          <a:xfrm>
            <a:off x="512635" y="1826987"/>
            <a:ext cx="448628" cy="448628"/>
          </a:xfrm>
          <a:prstGeom prst="ellipse">
            <a:avLst/>
          </a:prstGeom>
        </p:spPr>
        <p:txBody>
          <a:bodyPr anchor="ctr"/>
          <a:lstStyle>
            <a:lvl1pPr algn="ctr">
              <a:defRPr sz="300"/>
            </a:lvl1pPr>
          </a:lstStyle>
          <a:p>
            <a:r>
              <a:rPr lang="en-GB" dirty="0"/>
              <a:t>Number</a:t>
            </a:r>
          </a:p>
          <a:p>
            <a:endParaRPr lang="en-GB" dirty="0"/>
          </a:p>
        </p:txBody>
      </p:sp>
      <p:sp>
        <p:nvSpPr>
          <p:cNvPr id="13" name="Text Placeholder 12">
            <a:extLst>
              <a:ext uri="{FF2B5EF4-FFF2-40B4-BE49-F238E27FC236}">
                <a16:creationId xmlns:a16="http://schemas.microsoft.com/office/drawing/2014/main" id="{68233B62-B132-4D42-83A6-3FFAC71D15A2}"/>
              </a:ext>
            </a:extLst>
          </p:cNvPr>
          <p:cNvSpPr>
            <a:spLocks noGrp="1"/>
          </p:cNvSpPr>
          <p:nvPr>
            <p:ph type="body" sz="quarter" idx="14" hasCustomPrompt="1"/>
          </p:nvPr>
        </p:nvSpPr>
        <p:spPr>
          <a:xfrm>
            <a:off x="1017456" y="1792538"/>
            <a:ext cx="1896432" cy="517526"/>
          </a:xfrm>
        </p:spPr>
        <p:txBody>
          <a:bodyPr anchor="ctr"/>
          <a:lstStyle>
            <a:lvl1pPr>
              <a:defRPr sz="1800"/>
            </a:lvl1pPr>
            <a:lvl2pPr>
              <a:defRPr sz="1800"/>
            </a:lvl2pPr>
            <a:lvl3pPr>
              <a:defRPr sz="1600"/>
            </a:lvl3pPr>
            <a:lvl4pPr>
              <a:defRPr sz="1400"/>
            </a:lvl4pPr>
            <a:lvl5pPr>
              <a:defRPr sz="1200"/>
            </a:lvl5pPr>
          </a:lstStyle>
          <a:p>
            <a:pPr lvl="0"/>
            <a:r>
              <a:rPr lang="en-US" dirty="0"/>
              <a:t>Enter text here </a:t>
            </a:r>
            <a:endParaRPr lang="en-GB" dirty="0"/>
          </a:p>
        </p:txBody>
      </p:sp>
      <p:sp>
        <p:nvSpPr>
          <p:cNvPr id="14" name="Picture Placeholder 10">
            <a:extLst>
              <a:ext uri="{FF2B5EF4-FFF2-40B4-BE49-F238E27FC236}">
                <a16:creationId xmlns:a16="http://schemas.microsoft.com/office/drawing/2014/main" id="{6AE22258-DB7B-48CA-829B-B4F14ECB2E46}"/>
              </a:ext>
            </a:extLst>
          </p:cNvPr>
          <p:cNvSpPr>
            <a:spLocks noGrp="1"/>
          </p:cNvSpPr>
          <p:nvPr>
            <p:ph type="pic" sz="quarter" idx="15" hasCustomPrompt="1"/>
          </p:nvPr>
        </p:nvSpPr>
        <p:spPr>
          <a:xfrm>
            <a:off x="512635" y="2757996"/>
            <a:ext cx="448628" cy="448628"/>
          </a:xfrm>
          <a:prstGeom prst="ellipse">
            <a:avLst/>
          </a:prstGeom>
        </p:spPr>
        <p:txBody>
          <a:bodyPr anchor="ctr"/>
          <a:lstStyle>
            <a:lvl1pPr algn="ctr">
              <a:defRPr sz="300"/>
            </a:lvl1pPr>
          </a:lstStyle>
          <a:p>
            <a:r>
              <a:rPr lang="en-GB" dirty="0"/>
              <a:t>Number</a:t>
            </a:r>
          </a:p>
          <a:p>
            <a:endParaRPr lang="en-GB" dirty="0"/>
          </a:p>
        </p:txBody>
      </p:sp>
      <p:sp>
        <p:nvSpPr>
          <p:cNvPr id="15" name="Text Placeholder 12">
            <a:extLst>
              <a:ext uri="{FF2B5EF4-FFF2-40B4-BE49-F238E27FC236}">
                <a16:creationId xmlns:a16="http://schemas.microsoft.com/office/drawing/2014/main" id="{9384649C-17A9-4BED-8676-6F0EBDFC7317}"/>
              </a:ext>
            </a:extLst>
          </p:cNvPr>
          <p:cNvSpPr>
            <a:spLocks noGrp="1"/>
          </p:cNvSpPr>
          <p:nvPr>
            <p:ph type="body" sz="quarter" idx="16" hasCustomPrompt="1"/>
          </p:nvPr>
        </p:nvSpPr>
        <p:spPr>
          <a:xfrm>
            <a:off x="1017456" y="2723547"/>
            <a:ext cx="1896432" cy="517526"/>
          </a:xfrm>
        </p:spPr>
        <p:txBody>
          <a:bodyPr anchor="ctr"/>
          <a:lstStyle>
            <a:lvl1pPr>
              <a:defRPr sz="1800"/>
            </a:lvl1pPr>
            <a:lvl2pPr>
              <a:defRPr sz="1800"/>
            </a:lvl2pPr>
            <a:lvl3pPr>
              <a:defRPr sz="1600"/>
            </a:lvl3pPr>
            <a:lvl4pPr>
              <a:defRPr sz="1400"/>
            </a:lvl4pPr>
            <a:lvl5pPr>
              <a:defRPr sz="1200"/>
            </a:lvl5pPr>
          </a:lstStyle>
          <a:p>
            <a:pPr lvl="0"/>
            <a:r>
              <a:rPr lang="en-US" dirty="0"/>
              <a:t>Enter text here </a:t>
            </a:r>
            <a:endParaRPr lang="en-GB" dirty="0"/>
          </a:p>
        </p:txBody>
      </p:sp>
      <p:sp>
        <p:nvSpPr>
          <p:cNvPr id="16" name="Picture Placeholder 10">
            <a:extLst>
              <a:ext uri="{FF2B5EF4-FFF2-40B4-BE49-F238E27FC236}">
                <a16:creationId xmlns:a16="http://schemas.microsoft.com/office/drawing/2014/main" id="{F0C8F817-41C1-4E3C-A6AC-7DF21EF615CB}"/>
              </a:ext>
            </a:extLst>
          </p:cNvPr>
          <p:cNvSpPr>
            <a:spLocks noGrp="1"/>
          </p:cNvSpPr>
          <p:nvPr>
            <p:ph type="pic" sz="quarter" idx="17" hasCustomPrompt="1"/>
          </p:nvPr>
        </p:nvSpPr>
        <p:spPr>
          <a:xfrm>
            <a:off x="512635" y="3689005"/>
            <a:ext cx="448628" cy="448628"/>
          </a:xfrm>
          <a:prstGeom prst="ellipse">
            <a:avLst/>
          </a:prstGeom>
        </p:spPr>
        <p:txBody>
          <a:bodyPr anchor="ctr"/>
          <a:lstStyle>
            <a:lvl1pPr algn="ctr">
              <a:defRPr sz="300"/>
            </a:lvl1pPr>
          </a:lstStyle>
          <a:p>
            <a:r>
              <a:rPr lang="en-GB" dirty="0"/>
              <a:t>Number</a:t>
            </a:r>
          </a:p>
          <a:p>
            <a:endParaRPr lang="en-GB" dirty="0"/>
          </a:p>
        </p:txBody>
      </p:sp>
      <p:sp>
        <p:nvSpPr>
          <p:cNvPr id="17" name="Text Placeholder 12">
            <a:extLst>
              <a:ext uri="{FF2B5EF4-FFF2-40B4-BE49-F238E27FC236}">
                <a16:creationId xmlns:a16="http://schemas.microsoft.com/office/drawing/2014/main" id="{9360A98D-23C4-479C-A26C-DD5E49952B63}"/>
              </a:ext>
            </a:extLst>
          </p:cNvPr>
          <p:cNvSpPr>
            <a:spLocks noGrp="1"/>
          </p:cNvSpPr>
          <p:nvPr>
            <p:ph type="body" sz="quarter" idx="18" hasCustomPrompt="1"/>
          </p:nvPr>
        </p:nvSpPr>
        <p:spPr>
          <a:xfrm>
            <a:off x="1017456" y="3654556"/>
            <a:ext cx="1896432" cy="517526"/>
          </a:xfrm>
        </p:spPr>
        <p:txBody>
          <a:bodyPr anchor="ctr"/>
          <a:lstStyle>
            <a:lvl1pPr>
              <a:defRPr sz="1800"/>
            </a:lvl1pPr>
            <a:lvl2pPr>
              <a:defRPr sz="1800"/>
            </a:lvl2pPr>
            <a:lvl3pPr>
              <a:defRPr sz="1600"/>
            </a:lvl3pPr>
            <a:lvl4pPr>
              <a:defRPr sz="1400"/>
            </a:lvl4pPr>
            <a:lvl5pPr>
              <a:defRPr sz="1200"/>
            </a:lvl5pPr>
          </a:lstStyle>
          <a:p>
            <a:pPr lvl="0"/>
            <a:r>
              <a:rPr lang="en-US" dirty="0"/>
              <a:t>Enter text here </a:t>
            </a:r>
            <a:endParaRPr lang="en-GB" dirty="0"/>
          </a:p>
        </p:txBody>
      </p:sp>
      <p:sp>
        <p:nvSpPr>
          <p:cNvPr id="18" name="Picture Placeholder 10">
            <a:extLst>
              <a:ext uri="{FF2B5EF4-FFF2-40B4-BE49-F238E27FC236}">
                <a16:creationId xmlns:a16="http://schemas.microsoft.com/office/drawing/2014/main" id="{DB602F3E-D4C6-4600-9AAD-5FF3902AEB76}"/>
              </a:ext>
            </a:extLst>
          </p:cNvPr>
          <p:cNvSpPr>
            <a:spLocks noGrp="1"/>
          </p:cNvSpPr>
          <p:nvPr>
            <p:ph type="pic" sz="quarter" idx="19" hasCustomPrompt="1"/>
          </p:nvPr>
        </p:nvSpPr>
        <p:spPr>
          <a:xfrm>
            <a:off x="512635" y="4620014"/>
            <a:ext cx="448628" cy="448628"/>
          </a:xfrm>
          <a:prstGeom prst="ellipse">
            <a:avLst/>
          </a:prstGeom>
        </p:spPr>
        <p:txBody>
          <a:bodyPr anchor="ctr"/>
          <a:lstStyle>
            <a:lvl1pPr algn="ctr">
              <a:defRPr sz="300"/>
            </a:lvl1pPr>
          </a:lstStyle>
          <a:p>
            <a:r>
              <a:rPr lang="en-GB" dirty="0"/>
              <a:t>Number</a:t>
            </a:r>
          </a:p>
          <a:p>
            <a:endParaRPr lang="en-GB" dirty="0"/>
          </a:p>
        </p:txBody>
      </p:sp>
      <p:sp>
        <p:nvSpPr>
          <p:cNvPr id="19" name="Text Placeholder 12">
            <a:extLst>
              <a:ext uri="{FF2B5EF4-FFF2-40B4-BE49-F238E27FC236}">
                <a16:creationId xmlns:a16="http://schemas.microsoft.com/office/drawing/2014/main" id="{06D8B2FA-9B38-4D6E-96B5-FCF7EB28C2A2}"/>
              </a:ext>
            </a:extLst>
          </p:cNvPr>
          <p:cNvSpPr>
            <a:spLocks noGrp="1"/>
          </p:cNvSpPr>
          <p:nvPr>
            <p:ph type="body" sz="quarter" idx="20" hasCustomPrompt="1"/>
          </p:nvPr>
        </p:nvSpPr>
        <p:spPr>
          <a:xfrm>
            <a:off x="1017456" y="4585565"/>
            <a:ext cx="1896432" cy="517526"/>
          </a:xfrm>
        </p:spPr>
        <p:txBody>
          <a:bodyPr anchor="ctr"/>
          <a:lstStyle>
            <a:lvl1pPr>
              <a:defRPr sz="1800"/>
            </a:lvl1pPr>
            <a:lvl2pPr>
              <a:defRPr sz="1800"/>
            </a:lvl2pPr>
            <a:lvl3pPr>
              <a:defRPr sz="1600"/>
            </a:lvl3pPr>
            <a:lvl4pPr>
              <a:defRPr sz="1400"/>
            </a:lvl4pPr>
            <a:lvl5pPr>
              <a:defRPr sz="1200"/>
            </a:lvl5pPr>
          </a:lstStyle>
          <a:p>
            <a:pPr lvl="0"/>
            <a:r>
              <a:rPr lang="en-US" dirty="0"/>
              <a:t>Enter text here </a:t>
            </a:r>
            <a:endParaRPr lang="en-GB" dirty="0"/>
          </a:p>
        </p:txBody>
      </p:sp>
      <p:sp>
        <p:nvSpPr>
          <p:cNvPr id="20" name="Picture Placeholder 10">
            <a:extLst>
              <a:ext uri="{FF2B5EF4-FFF2-40B4-BE49-F238E27FC236}">
                <a16:creationId xmlns:a16="http://schemas.microsoft.com/office/drawing/2014/main" id="{A8341049-1B89-4252-93DD-BA55CF8A80C3}"/>
              </a:ext>
            </a:extLst>
          </p:cNvPr>
          <p:cNvSpPr>
            <a:spLocks noGrp="1"/>
          </p:cNvSpPr>
          <p:nvPr>
            <p:ph type="pic" sz="quarter" idx="21" hasCustomPrompt="1"/>
          </p:nvPr>
        </p:nvSpPr>
        <p:spPr>
          <a:xfrm>
            <a:off x="512635" y="5551022"/>
            <a:ext cx="448628" cy="448628"/>
          </a:xfrm>
          <a:prstGeom prst="ellipse">
            <a:avLst/>
          </a:prstGeom>
        </p:spPr>
        <p:txBody>
          <a:bodyPr anchor="ctr"/>
          <a:lstStyle>
            <a:lvl1pPr algn="ctr">
              <a:defRPr sz="300"/>
            </a:lvl1pPr>
          </a:lstStyle>
          <a:p>
            <a:r>
              <a:rPr lang="en-GB" dirty="0"/>
              <a:t>Number</a:t>
            </a:r>
          </a:p>
          <a:p>
            <a:endParaRPr lang="en-GB" dirty="0"/>
          </a:p>
        </p:txBody>
      </p:sp>
      <p:sp>
        <p:nvSpPr>
          <p:cNvPr id="21" name="Text Placeholder 12">
            <a:extLst>
              <a:ext uri="{FF2B5EF4-FFF2-40B4-BE49-F238E27FC236}">
                <a16:creationId xmlns:a16="http://schemas.microsoft.com/office/drawing/2014/main" id="{BFD98FFC-9374-4AE1-8D52-58247E5DDF7C}"/>
              </a:ext>
            </a:extLst>
          </p:cNvPr>
          <p:cNvSpPr>
            <a:spLocks noGrp="1"/>
          </p:cNvSpPr>
          <p:nvPr>
            <p:ph type="body" sz="quarter" idx="22" hasCustomPrompt="1"/>
          </p:nvPr>
        </p:nvSpPr>
        <p:spPr>
          <a:xfrm>
            <a:off x="1017456" y="5516573"/>
            <a:ext cx="1896432" cy="517526"/>
          </a:xfrm>
        </p:spPr>
        <p:txBody>
          <a:bodyPr anchor="ctr"/>
          <a:lstStyle>
            <a:lvl1pPr>
              <a:defRPr sz="1800"/>
            </a:lvl1pPr>
            <a:lvl2pPr>
              <a:defRPr sz="1800"/>
            </a:lvl2pPr>
            <a:lvl3pPr>
              <a:defRPr sz="1600"/>
            </a:lvl3pPr>
            <a:lvl4pPr>
              <a:defRPr sz="1400"/>
            </a:lvl4pPr>
            <a:lvl5pPr>
              <a:defRPr sz="1200"/>
            </a:lvl5pPr>
          </a:lstStyle>
          <a:p>
            <a:pPr lvl="0"/>
            <a:r>
              <a:rPr lang="en-US" dirty="0"/>
              <a:t>Enter text here </a:t>
            </a:r>
            <a:endParaRPr lang="en-GB" dirty="0"/>
          </a:p>
        </p:txBody>
      </p:sp>
      <p:sp>
        <p:nvSpPr>
          <p:cNvPr id="22" name="Picture Placeholder 10">
            <a:extLst>
              <a:ext uri="{FF2B5EF4-FFF2-40B4-BE49-F238E27FC236}">
                <a16:creationId xmlns:a16="http://schemas.microsoft.com/office/drawing/2014/main" id="{F616B536-4B73-4CDD-BB23-876EB20AC601}"/>
              </a:ext>
            </a:extLst>
          </p:cNvPr>
          <p:cNvSpPr>
            <a:spLocks noGrp="1"/>
          </p:cNvSpPr>
          <p:nvPr>
            <p:ph type="pic" sz="quarter" idx="23" hasCustomPrompt="1"/>
          </p:nvPr>
        </p:nvSpPr>
        <p:spPr>
          <a:xfrm>
            <a:off x="3356992" y="1826987"/>
            <a:ext cx="448628" cy="448628"/>
          </a:xfrm>
          <a:prstGeom prst="ellipse">
            <a:avLst/>
          </a:prstGeom>
        </p:spPr>
        <p:txBody>
          <a:bodyPr anchor="ctr"/>
          <a:lstStyle>
            <a:lvl1pPr algn="ctr">
              <a:defRPr sz="300"/>
            </a:lvl1pPr>
          </a:lstStyle>
          <a:p>
            <a:r>
              <a:rPr lang="en-GB" dirty="0"/>
              <a:t>Number</a:t>
            </a:r>
          </a:p>
          <a:p>
            <a:endParaRPr lang="en-GB" dirty="0"/>
          </a:p>
        </p:txBody>
      </p:sp>
      <p:sp>
        <p:nvSpPr>
          <p:cNvPr id="23" name="Text Placeholder 12">
            <a:extLst>
              <a:ext uri="{FF2B5EF4-FFF2-40B4-BE49-F238E27FC236}">
                <a16:creationId xmlns:a16="http://schemas.microsoft.com/office/drawing/2014/main" id="{4A03D4AB-90F4-4F9F-BFE8-10AFAD1F66C8}"/>
              </a:ext>
            </a:extLst>
          </p:cNvPr>
          <p:cNvSpPr>
            <a:spLocks noGrp="1"/>
          </p:cNvSpPr>
          <p:nvPr>
            <p:ph type="body" sz="quarter" idx="24" hasCustomPrompt="1"/>
          </p:nvPr>
        </p:nvSpPr>
        <p:spPr>
          <a:xfrm>
            <a:off x="3861813" y="1792538"/>
            <a:ext cx="1896432" cy="517526"/>
          </a:xfrm>
        </p:spPr>
        <p:txBody>
          <a:bodyPr anchor="ctr"/>
          <a:lstStyle>
            <a:lvl1pPr>
              <a:defRPr sz="1800"/>
            </a:lvl1pPr>
            <a:lvl2pPr>
              <a:defRPr sz="1800"/>
            </a:lvl2pPr>
            <a:lvl3pPr>
              <a:defRPr sz="1600"/>
            </a:lvl3pPr>
            <a:lvl4pPr>
              <a:defRPr sz="1400"/>
            </a:lvl4pPr>
            <a:lvl5pPr>
              <a:defRPr sz="1200"/>
            </a:lvl5pPr>
          </a:lstStyle>
          <a:p>
            <a:pPr lvl="0"/>
            <a:r>
              <a:rPr lang="en-US" dirty="0"/>
              <a:t>Enter text here </a:t>
            </a:r>
            <a:endParaRPr lang="en-GB" dirty="0"/>
          </a:p>
        </p:txBody>
      </p:sp>
      <p:sp>
        <p:nvSpPr>
          <p:cNvPr id="24" name="Picture Placeholder 10">
            <a:extLst>
              <a:ext uri="{FF2B5EF4-FFF2-40B4-BE49-F238E27FC236}">
                <a16:creationId xmlns:a16="http://schemas.microsoft.com/office/drawing/2014/main" id="{37AB93DC-DC0D-4F71-8F3F-FF26BD01D68D}"/>
              </a:ext>
            </a:extLst>
          </p:cNvPr>
          <p:cNvSpPr>
            <a:spLocks noGrp="1"/>
          </p:cNvSpPr>
          <p:nvPr>
            <p:ph type="pic" sz="quarter" idx="25" hasCustomPrompt="1"/>
          </p:nvPr>
        </p:nvSpPr>
        <p:spPr>
          <a:xfrm>
            <a:off x="3356992" y="2757996"/>
            <a:ext cx="448628" cy="448628"/>
          </a:xfrm>
          <a:prstGeom prst="ellipse">
            <a:avLst/>
          </a:prstGeom>
        </p:spPr>
        <p:txBody>
          <a:bodyPr anchor="ctr"/>
          <a:lstStyle>
            <a:lvl1pPr algn="ctr">
              <a:defRPr sz="300"/>
            </a:lvl1pPr>
          </a:lstStyle>
          <a:p>
            <a:r>
              <a:rPr lang="en-GB" dirty="0"/>
              <a:t>Number</a:t>
            </a:r>
          </a:p>
          <a:p>
            <a:endParaRPr lang="en-GB" dirty="0"/>
          </a:p>
        </p:txBody>
      </p:sp>
      <p:sp>
        <p:nvSpPr>
          <p:cNvPr id="25" name="Text Placeholder 12">
            <a:extLst>
              <a:ext uri="{FF2B5EF4-FFF2-40B4-BE49-F238E27FC236}">
                <a16:creationId xmlns:a16="http://schemas.microsoft.com/office/drawing/2014/main" id="{A5F62985-21DE-4EF4-A6C1-E8E8B001B5EB}"/>
              </a:ext>
            </a:extLst>
          </p:cNvPr>
          <p:cNvSpPr>
            <a:spLocks noGrp="1"/>
          </p:cNvSpPr>
          <p:nvPr>
            <p:ph type="body" sz="quarter" idx="26" hasCustomPrompt="1"/>
          </p:nvPr>
        </p:nvSpPr>
        <p:spPr>
          <a:xfrm>
            <a:off x="3861813" y="2723547"/>
            <a:ext cx="1896432" cy="517526"/>
          </a:xfrm>
        </p:spPr>
        <p:txBody>
          <a:bodyPr anchor="ctr"/>
          <a:lstStyle>
            <a:lvl1pPr>
              <a:defRPr sz="1800"/>
            </a:lvl1pPr>
            <a:lvl2pPr>
              <a:defRPr sz="1800"/>
            </a:lvl2pPr>
            <a:lvl3pPr>
              <a:defRPr sz="1600"/>
            </a:lvl3pPr>
            <a:lvl4pPr>
              <a:defRPr sz="1400"/>
            </a:lvl4pPr>
            <a:lvl5pPr>
              <a:defRPr sz="1200"/>
            </a:lvl5pPr>
          </a:lstStyle>
          <a:p>
            <a:pPr lvl="0"/>
            <a:r>
              <a:rPr lang="en-US" dirty="0"/>
              <a:t>Enter text here </a:t>
            </a:r>
            <a:endParaRPr lang="en-GB" dirty="0"/>
          </a:p>
        </p:txBody>
      </p:sp>
      <p:sp>
        <p:nvSpPr>
          <p:cNvPr id="26" name="Picture Placeholder 10">
            <a:extLst>
              <a:ext uri="{FF2B5EF4-FFF2-40B4-BE49-F238E27FC236}">
                <a16:creationId xmlns:a16="http://schemas.microsoft.com/office/drawing/2014/main" id="{BAF0454C-6ED7-460E-B9DF-653B63150AE0}"/>
              </a:ext>
            </a:extLst>
          </p:cNvPr>
          <p:cNvSpPr>
            <a:spLocks noGrp="1"/>
          </p:cNvSpPr>
          <p:nvPr>
            <p:ph type="pic" sz="quarter" idx="27" hasCustomPrompt="1"/>
          </p:nvPr>
        </p:nvSpPr>
        <p:spPr>
          <a:xfrm>
            <a:off x="3356992" y="3689005"/>
            <a:ext cx="448628" cy="448628"/>
          </a:xfrm>
          <a:prstGeom prst="ellipse">
            <a:avLst/>
          </a:prstGeom>
        </p:spPr>
        <p:txBody>
          <a:bodyPr anchor="ctr"/>
          <a:lstStyle>
            <a:lvl1pPr algn="ctr">
              <a:defRPr sz="300"/>
            </a:lvl1pPr>
          </a:lstStyle>
          <a:p>
            <a:r>
              <a:rPr lang="en-GB" dirty="0"/>
              <a:t>Number</a:t>
            </a:r>
          </a:p>
          <a:p>
            <a:endParaRPr lang="en-GB" dirty="0"/>
          </a:p>
        </p:txBody>
      </p:sp>
      <p:sp>
        <p:nvSpPr>
          <p:cNvPr id="27" name="Text Placeholder 12">
            <a:extLst>
              <a:ext uri="{FF2B5EF4-FFF2-40B4-BE49-F238E27FC236}">
                <a16:creationId xmlns:a16="http://schemas.microsoft.com/office/drawing/2014/main" id="{69A9E042-3284-4144-B924-CAB194A20198}"/>
              </a:ext>
            </a:extLst>
          </p:cNvPr>
          <p:cNvSpPr>
            <a:spLocks noGrp="1"/>
          </p:cNvSpPr>
          <p:nvPr>
            <p:ph type="body" sz="quarter" idx="28" hasCustomPrompt="1"/>
          </p:nvPr>
        </p:nvSpPr>
        <p:spPr>
          <a:xfrm>
            <a:off x="3861813" y="3654556"/>
            <a:ext cx="1896432" cy="517526"/>
          </a:xfrm>
        </p:spPr>
        <p:txBody>
          <a:bodyPr anchor="ctr"/>
          <a:lstStyle>
            <a:lvl1pPr>
              <a:defRPr sz="1800"/>
            </a:lvl1pPr>
            <a:lvl2pPr>
              <a:defRPr sz="1800"/>
            </a:lvl2pPr>
            <a:lvl3pPr>
              <a:defRPr sz="1600"/>
            </a:lvl3pPr>
            <a:lvl4pPr>
              <a:defRPr sz="1400"/>
            </a:lvl4pPr>
            <a:lvl5pPr>
              <a:defRPr sz="1200"/>
            </a:lvl5pPr>
          </a:lstStyle>
          <a:p>
            <a:pPr lvl="0"/>
            <a:r>
              <a:rPr lang="en-US" dirty="0"/>
              <a:t>Enter text here </a:t>
            </a:r>
            <a:endParaRPr lang="en-GB" dirty="0"/>
          </a:p>
        </p:txBody>
      </p:sp>
      <p:sp>
        <p:nvSpPr>
          <p:cNvPr id="28" name="Picture Placeholder 10">
            <a:extLst>
              <a:ext uri="{FF2B5EF4-FFF2-40B4-BE49-F238E27FC236}">
                <a16:creationId xmlns:a16="http://schemas.microsoft.com/office/drawing/2014/main" id="{F07C31C3-7182-41BB-803D-65F743960C7C}"/>
              </a:ext>
            </a:extLst>
          </p:cNvPr>
          <p:cNvSpPr>
            <a:spLocks noGrp="1"/>
          </p:cNvSpPr>
          <p:nvPr>
            <p:ph type="pic" sz="quarter" idx="29" hasCustomPrompt="1"/>
          </p:nvPr>
        </p:nvSpPr>
        <p:spPr>
          <a:xfrm>
            <a:off x="3356992" y="4620014"/>
            <a:ext cx="448628" cy="448628"/>
          </a:xfrm>
          <a:prstGeom prst="ellipse">
            <a:avLst/>
          </a:prstGeom>
        </p:spPr>
        <p:txBody>
          <a:bodyPr anchor="ctr"/>
          <a:lstStyle>
            <a:lvl1pPr algn="ctr">
              <a:defRPr sz="300"/>
            </a:lvl1pPr>
          </a:lstStyle>
          <a:p>
            <a:r>
              <a:rPr lang="en-GB" dirty="0"/>
              <a:t>Number</a:t>
            </a:r>
          </a:p>
          <a:p>
            <a:endParaRPr lang="en-GB" dirty="0"/>
          </a:p>
        </p:txBody>
      </p:sp>
      <p:sp>
        <p:nvSpPr>
          <p:cNvPr id="29" name="Text Placeholder 12">
            <a:extLst>
              <a:ext uri="{FF2B5EF4-FFF2-40B4-BE49-F238E27FC236}">
                <a16:creationId xmlns:a16="http://schemas.microsoft.com/office/drawing/2014/main" id="{57F2C962-4881-48AE-BD65-326304314541}"/>
              </a:ext>
            </a:extLst>
          </p:cNvPr>
          <p:cNvSpPr>
            <a:spLocks noGrp="1"/>
          </p:cNvSpPr>
          <p:nvPr>
            <p:ph type="body" sz="quarter" idx="30" hasCustomPrompt="1"/>
          </p:nvPr>
        </p:nvSpPr>
        <p:spPr>
          <a:xfrm>
            <a:off x="3861813" y="4585565"/>
            <a:ext cx="1896432" cy="517526"/>
          </a:xfrm>
        </p:spPr>
        <p:txBody>
          <a:bodyPr anchor="ctr"/>
          <a:lstStyle>
            <a:lvl1pPr>
              <a:defRPr sz="1800"/>
            </a:lvl1pPr>
            <a:lvl2pPr>
              <a:defRPr sz="1800"/>
            </a:lvl2pPr>
            <a:lvl3pPr>
              <a:defRPr sz="1600"/>
            </a:lvl3pPr>
            <a:lvl4pPr>
              <a:defRPr sz="1400"/>
            </a:lvl4pPr>
            <a:lvl5pPr>
              <a:defRPr sz="1200"/>
            </a:lvl5pPr>
          </a:lstStyle>
          <a:p>
            <a:pPr lvl="0"/>
            <a:r>
              <a:rPr lang="en-US" dirty="0"/>
              <a:t>Enter text here </a:t>
            </a:r>
            <a:endParaRPr lang="en-GB" dirty="0"/>
          </a:p>
        </p:txBody>
      </p:sp>
      <p:sp>
        <p:nvSpPr>
          <p:cNvPr id="30" name="Picture Placeholder 10">
            <a:extLst>
              <a:ext uri="{FF2B5EF4-FFF2-40B4-BE49-F238E27FC236}">
                <a16:creationId xmlns:a16="http://schemas.microsoft.com/office/drawing/2014/main" id="{E4BC824B-3A4F-4742-8EB8-AE3134AB49C9}"/>
              </a:ext>
            </a:extLst>
          </p:cNvPr>
          <p:cNvSpPr>
            <a:spLocks noGrp="1"/>
          </p:cNvSpPr>
          <p:nvPr>
            <p:ph type="pic" sz="quarter" idx="31" hasCustomPrompt="1"/>
          </p:nvPr>
        </p:nvSpPr>
        <p:spPr>
          <a:xfrm>
            <a:off x="3356992" y="5551022"/>
            <a:ext cx="448628" cy="448628"/>
          </a:xfrm>
          <a:prstGeom prst="ellipse">
            <a:avLst/>
          </a:prstGeom>
        </p:spPr>
        <p:txBody>
          <a:bodyPr anchor="ctr"/>
          <a:lstStyle>
            <a:lvl1pPr algn="ctr">
              <a:defRPr sz="300"/>
            </a:lvl1pPr>
          </a:lstStyle>
          <a:p>
            <a:r>
              <a:rPr lang="en-GB" dirty="0"/>
              <a:t>Number</a:t>
            </a:r>
          </a:p>
          <a:p>
            <a:endParaRPr lang="en-GB" dirty="0"/>
          </a:p>
        </p:txBody>
      </p:sp>
      <p:sp>
        <p:nvSpPr>
          <p:cNvPr id="31" name="Text Placeholder 12">
            <a:extLst>
              <a:ext uri="{FF2B5EF4-FFF2-40B4-BE49-F238E27FC236}">
                <a16:creationId xmlns:a16="http://schemas.microsoft.com/office/drawing/2014/main" id="{E3C3FC2D-E8CC-4CD1-B636-5F2404558DAA}"/>
              </a:ext>
            </a:extLst>
          </p:cNvPr>
          <p:cNvSpPr>
            <a:spLocks noGrp="1"/>
          </p:cNvSpPr>
          <p:nvPr>
            <p:ph type="body" sz="quarter" idx="32" hasCustomPrompt="1"/>
          </p:nvPr>
        </p:nvSpPr>
        <p:spPr>
          <a:xfrm>
            <a:off x="3861813" y="5516573"/>
            <a:ext cx="1896432" cy="517526"/>
          </a:xfrm>
        </p:spPr>
        <p:txBody>
          <a:bodyPr anchor="ctr"/>
          <a:lstStyle>
            <a:lvl1pPr>
              <a:defRPr sz="1800"/>
            </a:lvl1pPr>
            <a:lvl2pPr>
              <a:defRPr sz="1800"/>
            </a:lvl2pPr>
            <a:lvl3pPr>
              <a:defRPr sz="1600"/>
            </a:lvl3pPr>
            <a:lvl4pPr>
              <a:defRPr sz="1400"/>
            </a:lvl4pPr>
            <a:lvl5pPr>
              <a:defRPr sz="1200"/>
            </a:lvl5pPr>
          </a:lstStyle>
          <a:p>
            <a:pPr lvl="0"/>
            <a:r>
              <a:rPr lang="en-US" dirty="0"/>
              <a:t>Enter text here </a:t>
            </a:r>
            <a:endParaRPr lang="en-GB" dirty="0"/>
          </a:p>
        </p:txBody>
      </p:sp>
      <p:sp>
        <p:nvSpPr>
          <p:cNvPr id="33" name="Picture Placeholder 35">
            <a:extLst>
              <a:ext uri="{FF2B5EF4-FFF2-40B4-BE49-F238E27FC236}">
                <a16:creationId xmlns:a16="http://schemas.microsoft.com/office/drawing/2014/main" id="{C76BFFBA-3FFF-4143-9BEB-28C5EF93BBA4}"/>
              </a:ext>
            </a:extLst>
          </p:cNvPr>
          <p:cNvSpPr>
            <a:spLocks noGrp="1"/>
          </p:cNvSpPr>
          <p:nvPr>
            <p:ph type="pic" sz="quarter" idx="34" hasCustomPrompt="1"/>
          </p:nvPr>
        </p:nvSpPr>
        <p:spPr>
          <a:xfrm rot="20458597">
            <a:off x="7852340" y="4565208"/>
            <a:ext cx="984848" cy="984846"/>
          </a:xfrm>
          <a:prstGeom prst="ellipse">
            <a:avLst/>
          </a:prstGeom>
          <a:noFill/>
        </p:spPr>
        <p:txBody>
          <a:bodyPr anchor="ctr"/>
          <a:lstStyle>
            <a:lvl1pPr algn="ctr">
              <a:defRPr/>
            </a:lvl1pPr>
          </a:lstStyle>
          <a:p>
            <a:r>
              <a:rPr lang="en-GB" dirty="0"/>
              <a:t>Icon</a:t>
            </a:r>
          </a:p>
          <a:p>
            <a:endParaRPr lang="en-GB" dirty="0"/>
          </a:p>
        </p:txBody>
      </p:sp>
      <p:grpSp>
        <p:nvGrpSpPr>
          <p:cNvPr id="49" name="Group 48">
            <a:extLst>
              <a:ext uri="{FF2B5EF4-FFF2-40B4-BE49-F238E27FC236}">
                <a16:creationId xmlns:a16="http://schemas.microsoft.com/office/drawing/2014/main" id="{B80613EF-A573-4580-AB81-067FCFC8479E}"/>
              </a:ext>
            </a:extLst>
          </p:cNvPr>
          <p:cNvGrpSpPr/>
          <p:nvPr userDrawn="1"/>
        </p:nvGrpSpPr>
        <p:grpSpPr>
          <a:xfrm>
            <a:off x="-3733074" y="0"/>
            <a:ext cx="3675219" cy="3591084"/>
            <a:chOff x="838198" y="1150070"/>
            <a:chExt cx="3507559" cy="3427262"/>
          </a:xfrm>
        </p:grpSpPr>
        <p:sp>
          <p:nvSpPr>
            <p:cNvPr id="50" name="Rectangle 49">
              <a:extLst>
                <a:ext uri="{FF2B5EF4-FFF2-40B4-BE49-F238E27FC236}">
                  <a16:creationId xmlns:a16="http://schemas.microsoft.com/office/drawing/2014/main" id="{58063994-886B-4E8D-8387-0DEE66B25E3D}"/>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1" name="TextBox 50">
              <a:extLst>
                <a:ext uri="{FF2B5EF4-FFF2-40B4-BE49-F238E27FC236}">
                  <a16:creationId xmlns:a16="http://schemas.microsoft.com/office/drawing/2014/main" id="{26DA84A1-76BD-4029-94EC-F22D963EB4D5}"/>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52" name="Rectangle 51">
              <a:extLst>
                <a:ext uri="{FF2B5EF4-FFF2-40B4-BE49-F238E27FC236}">
                  <a16:creationId xmlns:a16="http://schemas.microsoft.com/office/drawing/2014/main" id="{64B8CFD9-06DC-48F4-92F3-4F27E45113C3}"/>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3" name="TextBox 52">
              <a:extLst>
                <a:ext uri="{FF2B5EF4-FFF2-40B4-BE49-F238E27FC236}">
                  <a16:creationId xmlns:a16="http://schemas.microsoft.com/office/drawing/2014/main" id="{03A19E9A-15DD-439F-8600-8F9B7BB3B2A5}"/>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54" name="TextBox 53">
              <a:extLst>
                <a:ext uri="{FF2B5EF4-FFF2-40B4-BE49-F238E27FC236}">
                  <a16:creationId xmlns:a16="http://schemas.microsoft.com/office/drawing/2014/main" id="{B670852D-47C0-4506-B6C1-75BB66EA9AAD}"/>
                </a:ext>
              </a:extLst>
            </p:cNvPr>
            <p:cNvSpPr txBox="1"/>
            <p:nvPr/>
          </p:nvSpPr>
          <p:spPr>
            <a:xfrm>
              <a:off x="838199" y="2650785"/>
              <a:ext cx="3507557" cy="523220"/>
            </a:xfrm>
            <a:prstGeom prst="rect">
              <a:avLst/>
            </a:prstGeom>
            <a:noFill/>
          </p:spPr>
          <p:txBody>
            <a:bodyPr wrap="square" rtlCol="0">
              <a:spAutoFit/>
            </a:bodyPr>
            <a:lstStyle/>
            <a:p>
              <a:r>
                <a:rPr lang="en-GB" sz="1400" b="1" dirty="0">
                  <a:solidFill>
                    <a:srgbClr val="333333"/>
                  </a:solidFill>
                </a:rPr>
                <a:t>2. </a:t>
              </a:r>
              <a:r>
                <a:rPr lang="en-GB" sz="1400" dirty="0">
                  <a:solidFill>
                    <a:srgbClr val="333333"/>
                  </a:solidFill>
                </a:rPr>
                <a:t>Click on the </a:t>
              </a:r>
              <a:r>
                <a:rPr lang="en-GB" sz="1400" b="1" dirty="0">
                  <a:solidFill>
                    <a:srgbClr val="333333"/>
                  </a:solidFill>
                </a:rPr>
                <a:t>Format Picture </a:t>
              </a:r>
              <a:r>
                <a:rPr lang="en-GB" sz="1400" dirty="0">
                  <a:solidFill>
                    <a:srgbClr val="333333"/>
                  </a:solidFill>
                </a:rPr>
                <a:t>tab in the ribbon and use the tools to edit the image.</a:t>
              </a:r>
            </a:p>
          </p:txBody>
        </p:sp>
        <p:sp>
          <p:nvSpPr>
            <p:cNvPr id="55" name="TextBox 54">
              <a:extLst>
                <a:ext uri="{FF2B5EF4-FFF2-40B4-BE49-F238E27FC236}">
                  <a16:creationId xmlns:a16="http://schemas.microsoft.com/office/drawing/2014/main" id="{BEB5A229-9142-405D-8028-E83AEE0F185C}"/>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grpSp>
        <p:nvGrpSpPr>
          <p:cNvPr id="66" name="Group 65">
            <a:extLst>
              <a:ext uri="{FF2B5EF4-FFF2-40B4-BE49-F238E27FC236}">
                <a16:creationId xmlns:a16="http://schemas.microsoft.com/office/drawing/2014/main" id="{454142C6-587C-4036-94DD-876A07B9D009}"/>
              </a:ext>
            </a:extLst>
          </p:cNvPr>
          <p:cNvGrpSpPr/>
          <p:nvPr userDrawn="1"/>
        </p:nvGrpSpPr>
        <p:grpSpPr>
          <a:xfrm>
            <a:off x="-5328699" y="3652434"/>
            <a:ext cx="5270844" cy="4685868"/>
            <a:chOff x="-5328699" y="3652434"/>
            <a:chExt cx="5270844" cy="4685868"/>
          </a:xfrm>
        </p:grpSpPr>
        <p:grpSp>
          <p:nvGrpSpPr>
            <p:cNvPr id="56" name="Group 55">
              <a:extLst>
                <a:ext uri="{FF2B5EF4-FFF2-40B4-BE49-F238E27FC236}">
                  <a16:creationId xmlns:a16="http://schemas.microsoft.com/office/drawing/2014/main" id="{8B44FA9B-2388-418B-9125-1868401608FF}"/>
                </a:ext>
              </a:extLst>
            </p:cNvPr>
            <p:cNvGrpSpPr/>
            <p:nvPr userDrawn="1"/>
          </p:nvGrpSpPr>
          <p:grpSpPr>
            <a:xfrm>
              <a:off x="-3733074" y="3652434"/>
              <a:ext cx="3675219" cy="4685868"/>
              <a:chOff x="838198" y="1150069"/>
              <a:chExt cx="3507559" cy="4472103"/>
            </a:xfrm>
          </p:grpSpPr>
          <p:sp>
            <p:nvSpPr>
              <p:cNvPr id="57" name="Rectangle 56">
                <a:extLst>
                  <a:ext uri="{FF2B5EF4-FFF2-40B4-BE49-F238E27FC236}">
                    <a16:creationId xmlns:a16="http://schemas.microsoft.com/office/drawing/2014/main" id="{5051C203-FB63-4D05-B624-344806A8C499}"/>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8" name="TextBox 57">
                <a:extLst>
                  <a:ext uri="{FF2B5EF4-FFF2-40B4-BE49-F238E27FC236}">
                    <a16:creationId xmlns:a16="http://schemas.microsoft.com/office/drawing/2014/main" id="{EC289837-C8E5-4F64-9A52-DAE151B00568}"/>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59" name="Rectangle 58">
                <a:extLst>
                  <a:ext uri="{FF2B5EF4-FFF2-40B4-BE49-F238E27FC236}">
                    <a16:creationId xmlns:a16="http://schemas.microsoft.com/office/drawing/2014/main" id="{47EE1061-9F5C-4583-A3C4-A9C37A89D13F}"/>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60" name="TextBox 59">
                <a:extLst>
                  <a:ext uri="{FF2B5EF4-FFF2-40B4-BE49-F238E27FC236}">
                    <a16:creationId xmlns:a16="http://schemas.microsoft.com/office/drawing/2014/main" id="{C4EE7073-3374-4FE6-9A24-362486915A0E}"/>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61" name="TextBox 60">
                <a:extLst>
                  <a:ext uri="{FF2B5EF4-FFF2-40B4-BE49-F238E27FC236}">
                    <a16:creationId xmlns:a16="http://schemas.microsoft.com/office/drawing/2014/main" id="{9A377D0C-EF1B-4FC0-88A6-C59B94FCD2EF}"/>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62" name="TextBox 61">
                <a:extLst>
                  <a:ext uri="{FF2B5EF4-FFF2-40B4-BE49-F238E27FC236}">
                    <a16:creationId xmlns:a16="http://schemas.microsoft.com/office/drawing/2014/main" id="{0CAFA773-3ACC-4FD1-BBF1-7F0D19E8BAD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63" name="TextBox 62">
                <a:extLst>
                  <a:ext uri="{FF2B5EF4-FFF2-40B4-BE49-F238E27FC236}">
                    <a16:creationId xmlns:a16="http://schemas.microsoft.com/office/drawing/2014/main" id="{DB722905-8F27-4D75-91C6-F06DFE811F5C}"/>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64" name="TextBox 63">
                <a:extLst>
                  <a:ext uri="{FF2B5EF4-FFF2-40B4-BE49-F238E27FC236}">
                    <a16:creationId xmlns:a16="http://schemas.microsoft.com/office/drawing/2014/main" id="{A7FFBACE-E23D-4D8E-BABF-72BA2ECD5523}"/>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65" name="Picture 64">
              <a:extLst>
                <a:ext uri="{FF2B5EF4-FFF2-40B4-BE49-F238E27FC236}">
                  <a16:creationId xmlns:a16="http://schemas.microsoft.com/office/drawing/2014/main" id="{0B73C109-5235-4F52-944B-086598CF553F}"/>
                </a:ext>
              </a:extLst>
            </p:cNvPr>
            <p:cNvPicPr>
              <a:picLocks noChangeAspect="1"/>
            </p:cNvPicPr>
            <p:nvPr userDrawn="1"/>
          </p:nvPicPr>
          <p:blipFill>
            <a:blip r:embed="rId2"/>
            <a:stretch>
              <a:fillRect/>
            </a:stretch>
          </p:blipFill>
          <p:spPr>
            <a:xfrm>
              <a:off x="-5328699" y="6299952"/>
              <a:ext cx="1524000" cy="2038350"/>
            </a:xfrm>
            <a:prstGeom prst="rect">
              <a:avLst/>
            </a:prstGeom>
          </p:spPr>
        </p:pic>
      </p:grpSp>
      <p:sp>
        <p:nvSpPr>
          <p:cNvPr id="45" name="Text Placeholder 2">
            <a:extLst>
              <a:ext uri="{FF2B5EF4-FFF2-40B4-BE49-F238E27FC236}">
                <a16:creationId xmlns:a16="http://schemas.microsoft.com/office/drawing/2014/main" id="{29BD7609-7E77-4FAC-BAA3-FCF687AD6002}"/>
              </a:ext>
            </a:extLst>
          </p:cNvPr>
          <p:cNvSpPr>
            <a:spLocks noGrp="1"/>
          </p:cNvSpPr>
          <p:nvPr>
            <p:ph type="body" sz="quarter" idx="36"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204946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Logo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3D066F91-02D0-4308-8742-DB04D087A615}"/>
              </a:ext>
            </a:extLst>
          </p:cNvPr>
          <p:cNvSpPr>
            <a:spLocks noGrp="1"/>
          </p:cNvSpPr>
          <p:nvPr>
            <p:ph type="body" sz="quarter" idx="16" hasCustomPrompt="1"/>
          </p:nvPr>
        </p:nvSpPr>
        <p:spPr>
          <a:xfrm>
            <a:off x="2146300" y="1394138"/>
            <a:ext cx="4851400" cy="4851400"/>
          </a:xfrm>
          <a:prstGeom prst="ellipse">
            <a:avLst/>
          </a:prstGeom>
          <a:solidFill>
            <a:schemeClr val="bg1">
              <a:lumMod val="95000"/>
              <a:alpha val="70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6D1D84BA-EA31-4DD1-A52D-C6CC3D91CA45}"/>
              </a:ext>
            </a:extLst>
          </p:cNvPr>
          <p:cNvSpPr>
            <a:spLocks noGrp="1"/>
          </p:cNvSpPr>
          <p:nvPr>
            <p:ph type="title" hasCustomPrompt="1"/>
          </p:nvPr>
        </p:nvSpPr>
        <p:spPr>
          <a:xfrm>
            <a:off x="399716" y="443669"/>
            <a:ext cx="3467434" cy="524072"/>
          </a:xfrm>
        </p:spPr>
        <p:txBody>
          <a:bodyPr/>
          <a:lstStyle>
            <a:lvl1pPr>
              <a:defRPr/>
            </a:lvl1pPr>
          </a:lstStyle>
          <a:p>
            <a:r>
              <a:rPr lang="en-US" dirty="0"/>
              <a:t>Enter text here</a:t>
            </a:r>
            <a:endParaRPr lang="en-GB" dirty="0"/>
          </a:p>
        </p:txBody>
      </p:sp>
      <p:sp>
        <p:nvSpPr>
          <p:cNvPr id="3" name="Date Placeholder 2">
            <a:extLst>
              <a:ext uri="{FF2B5EF4-FFF2-40B4-BE49-F238E27FC236}">
                <a16:creationId xmlns:a16="http://schemas.microsoft.com/office/drawing/2014/main" id="{954BC399-0072-4965-9D01-DB724E3CA7A4}"/>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551B6FE7-A282-43AB-A0B1-08B077BC4D48}"/>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0563B0D3-CDF5-4E2B-8708-C02E9C65FACB}"/>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13" name="Picture Placeholder 12">
            <a:extLst>
              <a:ext uri="{FF2B5EF4-FFF2-40B4-BE49-F238E27FC236}">
                <a16:creationId xmlns:a16="http://schemas.microsoft.com/office/drawing/2014/main" id="{7C18F3B5-0ECB-45E1-A7BA-77A03CEA2D97}"/>
              </a:ext>
            </a:extLst>
          </p:cNvPr>
          <p:cNvSpPr>
            <a:spLocks noGrp="1"/>
          </p:cNvSpPr>
          <p:nvPr>
            <p:ph type="pic" sz="quarter" idx="14" hasCustomPrompt="1"/>
          </p:nvPr>
        </p:nvSpPr>
        <p:spPr>
          <a:xfrm>
            <a:off x="3212135" y="2105016"/>
            <a:ext cx="1550364" cy="661200"/>
          </a:xfrm>
        </p:spPr>
        <p:txBody>
          <a:bodyPr anchor="ctr"/>
          <a:lstStyle>
            <a:lvl1pPr algn="ctr">
              <a:defRPr/>
            </a:lvl1pPr>
          </a:lstStyle>
          <a:p>
            <a:r>
              <a:rPr lang="en-GB" dirty="0"/>
              <a:t>Logo</a:t>
            </a:r>
          </a:p>
          <a:p>
            <a:endParaRPr lang="en-GB" dirty="0"/>
          </a:p>
        </p:txBody>
      </p:sp>
      <p:sp>
        <p:nvSpPr>
          <p:cNvPr id="14" name="Picture Placeholder 12">
            <a:extLst>
              <a:ext uri="{FF2B5EF4-FFF2-40B4-BE49-F238E27FC236}">
                <a16:creationId xmlns:a16="http://schemas.microsoft.com/office/drawing/2014/main" id="{70E3236C-9281-48E1-AB60-9740700F62C2}"/>
              </a:ext>
            </a:extLst>
          </p:cNvPr>
          <p:cNvSpPr>
            <a:spLocks noGrp="1"/>
          </p:cNvSpPr>
          <p:nvPr>
            <p:ph type="pic" sz="quarter" idx="15" hasCustomPrompt="1"/>
          </p:nvPr>
        </p:nvSpPr>
        <p:spPr>
          <a:xfrm>
            <a:off x="3212135" y="3819516"/>
            <a:ext cx="1550364" cy="661200"/>
          </a:xfrm>
        </p:spPr>
        <p:txBody>
          <a:bodyPr anchor="ctr"/>
          <a:lstStyle>
            <a:lvl1pPr algn="ctr">
              <a:defRPr/>
            </a:lvl1pPr>
          </a:lstStyle>
          <a:p>
            <a:r>
              <a:rPr lang="en-GB" dirty="0"/>
              <a:t>Logo</a:t>
            </a:r>
          </a:p>
          <a:p>
            <a:endParaRPr lang="en-GB" dirty="0"/>
          </a:p>
        </p:txBody>
      </p:sp>
      <p:sp>
        <p:nvSpPr>
          <p:cNvPr id="17" name="Picture Placeholder 35">
            <a:extLst>
              <a:ext uri="{FF2B5EF4-FFF2-40B4-BE49-F238E27FC236}">
                <a16:creationId xmlns:a16="http://schemas.microsoft.com/office/drawing/2014/main" id="{7982C2EE-7681-45E0-95A2-4D186213F7C3}"/>
              </a:ext>
            </a:extLst>
          </p:cNvPr>
          <p:cNvSpPr>
            <a:spLocks noGrp="1"/>
          </p:cNvSpPr>
          <p:nvPr>
            <p:ph type="pic" sz="quarter" idx="33" hasCustomPrompt="1"/>
          </p:nvPr>
        </p:nvSpPr>
        <p:spPr>
          <a:xfrm rot="265364">
            <a:off x="6499801" y="3689839"/>
            <a:ext cx="2055610" cy="2055608"/>
          </a:xfrm>
          <a:prstGeom prst="ellipse">
            <a:avLst/>
          </a:prstGeom>
          <a:noFill/>
        </p:spPr>
        <p:txBody>
          <a:bodyPr anchor="ctr"/>
          <a:lstStyle>
            <a:lvl1pPr algn="ctr">
              <a:defRPr/>
            </a:lvl1pPr>
          </a:lstStyle>
          <a:p>
            <a:r>
              <a:rPr lang="en-GB" dirty="0"/>
              <a:t>Icon</a:t>
            </a:r>
          </a:p>
          <a:p>
            <a:endParaRPr lang="en-GB" dirty="0"/>
          </a:p>
        </p:txBody>
      </p:sp>
      <p:sp>
        <p:nvSpPr>
          <p:cNvPr id="18" name="Picture Placeholder 35">
            <a:extLst>
              <a:ext uri="{FF2B5EF4-FFF2-40B4-BE49-F238E27FC236}">
                <a16:creationId xmlns:a16="http://schemas.microsoft.com/office/drawing/2014/main" id="{2EBDD10B-7A7C-4A32-A7E9-D393BC428E8B}"/>
              </a:ext>
            </a:extLst>
          </p:cNvPr>
          <p:cNvSpPr>
            <a:spLocks noGrp="1"/>
          </p:cNvSpPr>
          <p:nvPr>
            <p:ph type="pic" sz="quarter" idx="34" hasCustomPrompt="1"/>
          </p:nvPr>
        </p:nvSpPr>
        <p:spPr>
          <a:xfrm rot="1781739">
            <a:off x="7793494" y="2938249"/>
            <a:ext cx="1133562" cy="1133560"/>
          </a:xfrm>
          <a:prstGeom prst="ellipse">
            <a:avLst/>
          </a:prstGeom>
          <a:noFill/>
        </p:spPr>
        <p:txBody>
          <a:bodyPr anchor="ctr"/>
          <a:lstStyle>
            <a:lvl1pPr algn="ctr">
              <a:defRPr/>
            </a:lvl1pPr>
          </a:lstStyle>
          <a:p>
            <a:r>
              <a:rPr lang="en-GB" dirty="0"/>
              <a:t>Icon</a:t>
            </a:r>
          </a:p>
          <a:p>
            <a:endParaRPr lang="en-GB" dirty="0"/>
          </a:p>
        </p:txBody>
      </p:sp>
      <p:sp>
        <p:nvSpPr>
          <p:cNvPr id="19" name="Picture Placeholder 35">
            <a:extLst>
              <a:ext uri="{FF2B5EF4-FFF2-40B4-BE49-F238E27FC236}">
                <a16:creationId xmlns:a16="http://schemas.microsoft.com/office/drawing/2014/main" id="{A06E715F-5C57-4BCD-BA12-A7D96705F2ED}"/>
              </a:ext>
            </a:extLst>
          </p:cNvPr>
          <p:cNvSpPr>
            <a:spLocks noGrp="1"/>
          </p:cNvSpPr>
          <p:nvPr>
            <p:ph type="pic" sz="quarter" idx="35" hasCustomPrompt="1"/>
          </p:nvPr>
        </p:nvSpPr>
        <p:spPr>
          <a:xfrm>
            <a:off x="6891588" y="543318"/>
            <a:ext cx="1734006" cy="1734004"/>
          </a:xfrm>
          <a:prstGeom prst="ellipse">
            <a:avLst/>
          </a:prstGeom>
          <a:noFill/>
        </p:spPr>
        <p:txBody>
          <a:bodyPr anchor="ctr"/>
          <a:lstStyle>
            <a:lvl1pPr algn="ctr">
              <a:defRPr/>
            </a:lvl1pPr>
          </a:lstStyle>
          <a:p>
            <a:r>
              <a:rPr lang="en-GB" dirty="0"/>
              <a:t>Icon</a:t>
            </a:r>
          </a:p>
          <a:p>
            <a:endParaRPr lang="en-GB" dirty="0"/>
          </a:p>
        </p:txBody>
      </p:sp>
      <p:sp>
        <p:nvSpPr>
          <p:cNvPr id="20" name="Picture Placeholder 35">
            <a:extLst>
              <a:ext uri="{FF2B5EF4-FFF2-40B4-BE49-F238E27FC236}">
                <a16:creationId xmlns:a16="http://schemas.microsoft.com/office/drawing/2014/main" id="{79443EE7-1033-4E4E-831D-CD5DA9FB2F4B}"/>
              </a:ext>
            </a:extLst>
          </p:cNvPr>
          <p:cNvSpPr>
            <a:spLocks noGrp="1"/>
          </p:cNvSpPr>
          <p:nvPr>
            <p:ph type="pic" sz="quarter" idx="36" hasCustomPrompt="1"/>
          </p:nvPr>
        </p:nvSpPr>
        <p:spPr>
          <a:xfrm rot="21171665">
            <a:off x="-40644" y="2029838"/>
            <a:ext cx="1995776" cy="1995774"/>
          </a:xfrm>
          <a:prstGeom prst="ellipse">
            <a:avLst/>
          </a:prstGeom>
          <a:noFill/>
        </p:spPr>
        <p:txBody>
          <a:bodyPr anchor="ctr"/>
          <a:lstStyle>
            <a:lvl1pPr algn="ctr">
              <a:defRPr/>
            </a:lvl1pPr>
          </a:lstStyle>
          <a:p>
            <a:r>
              <a:rPr lang="en-GB" dirty="0"/>
              <a:t>Icon</a:t>
            </a:r>
          </a:p>
          <a:p>
            <a:endParaRPr lang="en-GB" dirty="0"/>
          </a:p>
        </p:txBody>
      </p:sp>
      <p:sp>
        <p:nvSpPr>
          <p:cNvPr id="22" name="Picture Placeholder 35">
            <a:extLst>
              <a:ext uri="{FF2B5EF4-FFF2-40B4-BE49-F238E27FC236}">
                <a16:creationId xmlns:a16="http://schemas.microsoft.com/office/drawing/2014/main" id="{60148192-7788-41FC-AC3F-C23CC6DDC973}"/>
              </a:ext>
            </a:extLst>
          </p:cNvPr>
          <p:cNvSpPr>
            <a:spLocks noGrp="1"/>
          </p:cNvSpPr>
          <p:nvPr>
            <p:ph type="pic" sz="quarter" idx="37" hasCustomPrompt="1"/>
          </p:nvPr>
        </p:nvSpPr>
        <p:spPr>
          <a:xfrm>
            <a:off x="-322631" y="3686116"/>
            <a:ext cx="1133536" cy="1133534"/>
          </a:xfrm>
          <a:prstGeom prst="ellipse">
            <a:avLst/>
          </a:prstGeom>
          <a:noFill/>
        </p:spPr>
        <p:txBody>
          <a:bodyPr anchor="ctr"/>
          <a:lstStyle>
            <a:lvl1pPr algn="r">
              <a:defRPr/>
            </a:lvl1pPr>
          </a:lstStyle>
          <a:p>
            <a:r>
              <a:rPr lang="en-GB" dirty="0"/>
              <a:t>Icon</a:t>
            </a:r>
          </a:p>
          <a:p>
            <a:endParaRPr lang="en-GB" dirty="0"/>
          </a:p>
        </p:txBody>
      </p:sp>
      <p:sp>
        <p:nvSpPr>
          <p:cNvPr id="24" name="Text Placeholder 23">
            <a:extLst>
              <a:ext uri="{FF2B5EF4-FFF2-40B4-BE49-F238E27FC236}">
                <a16:creationId xmlns:a16="http://schemas.microsoft.com/office/drawing/2014/main" id="{F8224D25-F8D6-4FEB-BFF9-A429D9AC0300}"/>
              </a:ext>
            </a:extLst>
          </p:cNvPr>
          <p:cNvSpPr>
            <a:spLocks noGrp="1"/>
          </p:cNvSpPr>
          <p:nvPr>
            <p:ph type="body" sz="quarter" idx="38" hasCustomPrompt="1"/>
          </p:nvPr>
        </p:nvSpPr>
        <p:spPr>
          <a:xfrm>
            <a:off x="3118643" y="2947988"/>
            <a:ext cx="3215482" cy="640556"/>
          </a:xfrm>
        </p:spPr>
        <p:txBody>
          <a:bodyPr/>
          <a:lstStyle>
            <a:lvl1pPr>
              <a:defRPr sz="2000" b="0">
                <a:solidFill>
                  <a:schemeClr val="tx2"/>
                </a:solidFill>
              </a:defRPr>
            </a:lvl1pPr>
          </a:lstStyle>
          <a:p>
            <a:pPr lvl="0"/>
            <a:r>
              <a:rPr lang="en-US" dirty="0"/>
              <a:t>Enter text here </a:t>
            </a:r>
            <a:endParaRPr lang="en-GB" dirty="0"/>
          </a:p>
        </p:txBody>
      </p:sp>
      <p:sp>
        <p:nvSpPr>
          <p:cNvPr id="25" name="Text Placeholder 23">
            <a:extLst>
              <a:ext uri="{FF2B5EF4-FFF2-40B4-BE49-F238E27FC236}">
                <a16:creationId xmlns:a16="http://schemas.microsoft.com/office/drawing/2014/main" id="{280CD246-424B-475C-B097-96D3C1F2E506}"/>
              </a:ext>
            </a:extLst>
          </p:cNvPr>
          <p:cNvSpPr>
            <a:spLocks noGrp="1"/>
          </p:cNvSpPr>
          <p:nvPr>
            <p:ph type="body" sz="quarter" idx="39" hasCustomPrompt="1"/>
          </p:nvPr>
        </p:nvSpPr>
        <p:spPr>
          <a:xfrm>
            <a:off x="3118643" y="4666029"/>
            <a:ext cx="3215482" cy="640556"/>
          </a:xfrm>
        </p:spPr>
        <p:txBody>
          <a:bodyPr/>
          <a:lstStyle>
            <a:lvl1pPr>
              <a:defRPr sz="2000" b="0">
                <a:solidFill>
                  <a:schemeClr val="tx2"/>
                </a:solidFill>
              </a:defRPr>
            </a:lvl1pPr>
          </a:lstStyle>
          <a:p>
            <a:pPr lvl="0"/>
            <a:r>
              <a:rPr lang="en-US" dirty="0"/>
              <a:t>Enter text here </a:t>
            </a:r>
            <a:endParaRPr lang="en-GB" dirty="0"/>
          </a:p>
        </p:txBody>
      </p:sp>
      <p:grpSp>
        <p:nvGrpSpPr>
          <p:cNvPr id="28" name="Group 27">
            <a:extLst>
              <a:ext uri="{FF2B5EF4-FFF2-40B4-BE49-F238E27FC236}">
                <a16:creationId xmlns:a16="http://schemas.microsoft.com/office/drawing/2014/main" id="{811FA860-8D30-4712-87F5-FA7227B6FCF4}"/>
              </a:ext>
            </a:extLst>
          </p:cNvPr>
          <p:cNvGrpSpPr/>
          <p:nvPr userDrawn="1"/>
        </p:nvGrpSpPr>
        <p:grpSpPr>
          <a:xfrm>
            <a:off x="-3733074" y="0"/>
            <a:ext cx="3675219" cy="3591084"/>
            <a:chOff x="838198" y="1150070"/>
            <a:chExt cx="3507559" cy="3427262"/>
          </a:xfrm>
        </p:grpSpPr>
        <p:sp>
          <p:nvSpPr>
            <p:cNvPr id="29" name="Rectangle 28">
              <a:extLst>
                <a:ext uri="{FF2B5EF4-FFF2-40B4-BE49-F238E27FC236}">
                  <a16:creationId xmlns:a16="http://schemas.microsoft.com/office/drawing/2014/main" id="{588EAEC8-05E8-4283-B010-8CCFDFC95B0A}"/>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0" name="TextBox 29">
              <a:extLst>
                <a:ext uri="{FF2B5EF4-FFF2-40B4-BE49-F238E27FC236}">
                  <a16:creationId xmlns:a16="http://schemas.microsoft.com/office/drawing/2014/main" id="{DCA96E3D-7B11-41F7-975C-B0318D4354E7}"/>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31" name="Rectangle 30">
              <a:extLst>
                <a:ext uri="{FF2B5EF4-FFF2-40B4-BE49-F238E27FC236}">
                  <a16:creationId xmlns:a16="http://schemas.microsoft.com/office/drawing/2014/main" id="{08A48E67-667A-4104-BD3B-CC032486ED69}"/>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2" name="TextBox 31">
              <a:extLst>
                <a:ext uri="{FF2B5EF4-FFF2-40B4-BE49-F238E27FC236}">
                  <a16:creationId xmlns:a16="http://schemas.microsoft.com/office/drawing/2014/main" id="{66B8E0B6-4367-48A3-AED2-3274E9FC3750}"/>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33" name="TextBox 32">
              <a:extLst>
                <a:ext uri="{FF2B5EF4-FFF2-40B4-BE49-F238E27FC236}">
                  <a16:creationId xmlns:a16="http://schemas.microsoft.com/office/drawing/2014/main" id="{E4E59AFE-BA5C-4CCC-BFB0-A4BC92C6D760}"/>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4" name="TextBox 33">
              <a:extLst>
                <a:ext uri="{FF2B5EF4-FFF2-40B4-BE49-F238E27FC236}">
                  <a16:creationId xmlns:a16="http://schemas.microsoft.com/office/drawing/2014/main" id="{A7498DCC-A404-4608-9187-95D19F2AA07F}"/>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27" name="Text Placeholder 2">
            <a:extLst>
              <a:ext uri="{FF2B5EF4-FFF2-40B4-BE49-F238E27FC236}">
                <a16:creationId xmlns:a16="http://schemas.microsoft.com/office/drawing/2014/main" id="{2C288E70-8856-416F-8BCA-F222E93A4E95}"/>
              </a:ext>
            </a:extLst>
          </p:cNvPr>
          <p:cNvSpPr>
            <a:spLocks noGrp="1"/>
          </p:cNvSpPr>
          <p:nvPr>
            <p:ph type="body" sz="quarter" idx="40" hasCustomPrompt="1"/>
          </p:nvPr>
        </p:nvSpPr>
        <p:spPr>
          <a:xfrm>
            <a:off x="8518865" y="6458440"/>
            <a:ext cx="268224" cy="309947"/>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207652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307BB3FE-18C6-4964-AF4D-1A331CBA88DE}"/>
              </a:ext>
            </a:extLst>
          </p:cNvPr>
          <p:cNvSpPr>
            <a:spLocks noGrp="1"/>
          </p:cNvSpPr>
          <p:nvPr>
            <p:ph type="body" sz="quarter" idx="16" hasCustomPrompt="1"/>
          </p:nvPr>
        </p:nvSpPr>
        <p:spPr>
          <a:xfrm>
            <a:off x="6429989" y="3019462"/>
            <a:ext cx="4851400" cy="4851400"/>
          </a:xfrm>
          <a:prstGeom prst="ellipse">
            <a:avLst/>
          </a:prstGeom>
          <a:solidFill>
            <a:schemeClr val="accent4">
              <a:alpha val="15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3AD7479A-4B43-4C15-84FE-D6B4D9E217AD}"/>
              </a:ext>
            </a:extLst>
          </p:cNvPr>
          <p:cNvSpPr>
            <a:spLocks noGrp="1"/>
          </p:cNvSpPr>
          <p:nvPr>
            <p:ph type="title" hasCustomPrompt="1"/>
          </p:nvPr>
        </p:nvSpPr>
        <p:spPr>
          <a:xfrm>
            <a:off x="399716" y="443669"/>
            <a:ext cx="3467434" cy="524072"/>
          </a:xfrm>
        </p:spPr>
        <p:txBody>
          <a:bodyPr/>
          <a:lstStyle>
            <a:lvl1pPr>
              <a:defRPr/>
            </a:lvl1pPr>
          </a:lstStyle>
          <a:p>
            <a:r>
              <a:rPr lang="en-US" dirty="0"/>
              <a:t>Enter title here</a:t>
            </a:r>
            <a:endParaRPr lang="en-GB" dirty="0"/>
          </a:p>
        </p:txBody>
      </p:sp>
      <p:sp>
        <p:nvSpPr>
          <p:cNvPr id="11" name="Picture Placeholder 10">
            <a:extLst>
              <a:ext uri="{FF2B5EF4-FFF2-40B4-BE49-F238E27FC236}">
                <a16:creationId xmlns:a16="http://schemas.microsoft.com/office/drawing/2014/main" id="{D219F3ED-FE04-4DB4-8CA1-DCA809A0D3A8}"/>
              </a:ext>
            </a:extLst>
          </p:cNvPr>
          <p:cNvSpPr>
            <a:spLocks noGrp="1"/>
          </p:cNvSpPr>
          <p:nvPr>
            <p:ph type="pic" sz="quarter" idx="13" hasCustomPrompt="1"/>
          </p:nvPr>
        </p:nvSpPr>
        <p:spPr>
          <a:xfrm>
            <a:off x="3438859" y="-88901"/>
            <a:ext cx="5984541" cy="5984541"/>
          </a:xfrm>
          <a:prstGeom prst="ellipse">
            <a:avLst/>
          </a:prstGeom>
        </p:spPr>
        <p:txBody>
          <a:bodyPr anchor="ctr"/>
          <a:lstStyle>
            <a:lvl1pPr algn="ctr">
              <a:defRPr/>
            </a:lvl1pPr>
          </a:lstStyle>
          <a:p>
            <a:r>
              <a:rPr lang="en-GB" dirty="0"/>
              <a:t>Click the icon to insert an image</a:t>
            </a:r>
          </a:p>
          <a:p>
            <a:endParaRPr lang="en-GB" dirty="0"/>
          </a:p>
          <a:p>
            <a:endParaRPr lang="en-GB" dirty="0"/>
          </a:p>
        </p:txBody>
      </p:sp>
      <p:sp>
        <p:nvSpPr>
          <p:cNvPr id="13" name="Picture Placeholder 35">
            <a:extLst>
              <a:ext uri="{FF2B5EF4-FFF2-40B4-BE49-F238E27FC236}">
                <a16:creationId xmlns:a16="http://schemas.microsoft.com/office/drawing/2014/main" id="{F4697AAC-E13C-4A6F-8388-4C224E908FD7}"/>
              </a:ext>
            </a:extLst>
          </p:cNvPr>
          <p:cNvSpPr>
            <a:spLocks noGrp="1"/>
          </p:cNvSpPr>
          <p:nvPr>
            <p:ph type="pic" sz="quarter" idx="36" hasCustomPrompt="1"/>
          </p:nvPr>
        </p:nvSpPr>
        <p:spPr>
          <a:xfrm rot="20809577">
            <a:off x="-492175" y="3347892"/>
            <a:ext cx="2867170" cy="2867168"/>
          </a:xfrm>
          <a:prstGeom prst="ellipse">
            <a:avLst/>
          </a:prstGeom>
          <a:noFill/>
        </p:spPr>
        <p:txBody>
          <a:bodyPr anchor="ctr"/>
          <a:lstStyle>
            <a:lvl1pPr algn="ctr">
              <a:defRPr/>
            </a:lvl1pPr>
          </a:lstStyle>
          <a:p>
            <a:r>
              <a:rPr lang="en-GB" dirty="0"/>
              <a:t>Icon</a:t>
            </a:r>
          </a:p>
          <a:p>
            <a:endParaRPr lang="en-GB" dirty="0"/>
          </a:p>
        </p:txBody>
      </p:sp>
      <p:sp>
        <p:nvSpPr>
          <p:cNvPr id="14" name="Picture Placeholder 35">
            <a:extLst>
              <a:ext uri="{FF2B5EF4-FFF2-40B4-BE49-F238E27FC236}">
                <a16:creationId xmlns:a16="http://schemas.microsoft.com/office/drawing/2014/main" id="{F97DDBDE-D749-4310-8BDE-CA0E139285FD}"/>
              </a:ext>
            </a:extLst>
          </p:cNvPr>
          <p:cNvSpPr>
            <a:spLocks noGrp="1"/>
          </p:cNvSpPr>
          <p:nvPr>
            <p:ph type="pic" sz="quarter" idx="37" hasCustomPrompt="1"/>
          </p:nvPr>
        </p:nvSpPr>
        <p:spPr>
          <a:xfrm rot="491025">
            <a:off x="2147304" y="4480847"/>
            <a:ext cx="1365516" cy="1365514"/>
          </a:xfrm>
          <a:prstGeom prst="ellipse">
            <a:avLst/>
          </a:prstGeom>
          <a:noFill/>
        </p:spPr>
        <p:txBody>
          <a:bodyPr anchor="ctr"/>
          <a:lstStyle>
            <a:lvl1pPr algn="ctr">
              <a:defRPr/>
            </a:lvl1pPr>
          </a:lstStyle>
          <a:p>
            <a:r>
              <a:rPr lang="en-GB" dirty="0"/>
              <a:t>Icon</a:t>
            </a:r>
          </a:p>
          <a:p>
            <a:endParaRPr lang="en-GB" dirty="0"/>
          </a:p>
        </p:txBody>
      </p:sp>
      <p:sp>
        <p:nvSpPr>
          <p:cNvPr id="16" name="Picture Placeholder 35">
            <a:extLst>
              <a:ext uri="{FF2B5EF4-FFF2-40B4-BE49-F238E27FC236}">
                <a16:creationId xmlns:a16="http://schemas.microsoft.com/office/drawing/2014/main" id="{4E392C88-844F-4207-AFF0-E0CB58BCB0F6}"/>
              </a:ext>
            </a:extLst>
          </p:cNvPr>
          <p:cNvSpPr>
            <a:spLocks noGrp="1"/>
          </p:cNvSpPr>
          <p:nvPr>
            <p:ph type="pic" sz="quarter" idx="39" hasCustomPrompt="1"/>
          </p:nvPr>
        </p:nvSpPr>
        <p:spPr>
          <a:xfrm>
            <a:off x="2306096" y="3137264"/>
            <a:ext cx="1016223" cy="1016221"/>
          </a:xfrm>
          <a:prstGeom prst="ellipse">
            <a:avLst/>
          </a:prstGeom>
          <a:noFill/>
        </p:spPr>
        <p:txBody>
          <a:bodyPr anchor="ctr"/>
          <a:lstStyle>
            <a:lvl1pPr algn="ctr">
              <a:defRPr/>
            </a:lvl1pPr>
          </a:lstStyle>
          <a:p>
            <a:r>
              <a:rPr lang="en-GB" dirty="0"/>
              <a:t>Icon</a:t>
            </a:r>
          </a:p>
          <a:p>
            <a:endParaRPr lang="en-GB" dirty="0"/>
          </a:p>
        </p:txBody>
      </p:sp>
      <p:grpSp>
        <p:nvGrpSpPr>
          <p:cNvPr id="19" name="Group 18">
            <a:extLst>
              <a:ext uri="{FF2B5EF4-FFF2-40B4-BE49-F238E27FC236}">
                <a16:creationId xmlns:a16="http://schemas.microsoft.com/office/drawing/2014/main" id="{0069357F-085B-47C9-9E0A-5CE32D8447F9}"/>
              </a:ext>
            </a:extLst>
          </p:cNvPr>
          <p:cNvGrpSpPr/>
          <p:nvPr userDrawn="1"/>
        </p:nvGrpSpPr>
        <p:grpSpPr>
          <a:xfrm>
            <a:off x="-3733074" y="0"/>
            <a:ext cx="3675219" cy="3591084"/>
            <a:chOff x="838198" y="1150070"/>
            <a:chExt cx="3507559" cy="3427262"/>
          </a:xfrm>
        </p:grpSpPr>
        <p:sp>
          <p:nvSpPr>
            <p:cNvPr id="20" name="Rectangle 19">
              <a:extLst>
                <a:ext uri="{FF2B5EF4-FFF2-40B4-BE49-F238E27FC236}">
                  <a16:creationId xmlns:a16="http://schemas.microsoft.com/office/drawing/2014/main" id="{B3AFE5C1-0B15-42CD-A488-25DB2D453E14}"/>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1" name="TextBox 20">
              <a:extLst>
                <a:ext uri="{FF2B5EF4-FFF2-40B4-BE49-F238E27FC236}">
                  <a16:creationId xmlns:a16="http://schemas.microsoft.com/office/drawing/2014/main" id="{5164B1CA-8723-4685-9EF0-9CFD81B32729}"/>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2" name="Rectangle 21">
              <a:extLst>
                <a:ext uri="{FF2B5EF4-FFF2-40B4-BE49-F238E27FC236}">
                  <a16:creationId xmlns:a16="http://schemas.microsoft.com/office/drawing/2014/main" id="{5619AF85-056D-434A-A887-7329493F9A93}"/>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3" name="TextBox 22">
              <a:extLst>
                <a:ext uri="{FF2B5EF4-FFF2-40B4-BE49-F238E27FC236}">
                  <a16:creationId xmlns:a16="http://schemas.microsoft.com/office/drawing/2014/main" id="{8A967F83-E3F9-4814-AB26-DC9BAFE992EA}"/>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4" name="TextBox 23">
              <a:extLst>
                <a:ext uri="{FF2B5EF4-FFF2-40B4-BE49-F238E27FC236}">
                  <a16:creationId xmlns:a16="http://schemas.microsoft.com/office/drawing/2014/main" id="{9D2C84F6-B313-4243-92C3-A8FD47664535}"/>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5" name="TextBox 24">
              <a:extLst>
                <a:ext uri="{FF2B5EF4-FFF2-40B4-BE49-F238E27FC236}">
                  <a16:creationId xmlns:a16="http://schemas.microsoft.com/office/drawing/2014/main" id="{992BDA2A-B443-4D24-B8A3-B2EEA0F666B7}"/>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grpSp>
        <p:nvGrpSpPr>
          <p:cNvPr id="26" name="Group 25">
            <a:extLst>
              <a:ext uri="{FF2B5EF4-FFF2-40B4-BE49-F238E27FC236}">
                <a16:creationId xmlns:a16="http://schemas.microsoft.com/office/drawing/2014/main" id="{FCF1497A-81EE-439F-998B-D2259FDC7719}"/>
              </a:ext>
            </a:extLst>
          </p:cNvPr>
          <p:cNvGrpSpPr/>
          <p:nvPr userDrawn="1"/>
        </p:nvGrpSpPr>
        <p:grpSpPr>
          <a:xfrm>
            <a:off x="-5328699" y="3652434"/>
            <a:ext cx="5270844" cy="4685868"/>
            <a:chOff x="-5328699" y="3652434"/>
            <a:chExt cx="5270844" cy="4685868"/>
          </a:xfrm>
        </p:grpSpPr>
        <p:grpSp>
          <p:nvGrpSpPr>
            <p:cNvPr id="27" name="Group 26">
              <a:extLst>
                <a:ext uri="{FF2B5EF4-FFF2-40B4-BE49-F238E27FC236}">
                  <a16:creationId xmlns:a16="http://schemas.microsoft.com/office/drawing/2014/main" id="{568159D6-2DEF-4DDD-B89B-745F56297C7A}"/>
                </a:ext>
              </a:extLst>
            </p:cNvPr>
            <p:cNvGrpSpPr/>
            <p:nvPr userDrawn="1"/>
          </p:nvGrpSpPr>
          <p:grpSpPr>
            <a:xfrm>
              <a:off x="-3733074" y="3652434"/>
              <a:ext cx="3675219" cy="4685868"/>
              <a:chOff x="838198" y="1150069"/>
              <a:chExt cx="3507559" cy="4472103"/>
            </a:xfrm>
          </p:grpSpPr>
          <p:sp>
            <p:nvSpPr>
              <p:cNvPr id="29" name="Rectangle 28">
                <a:extLst>
                  <a:ext uri="{FF2B5EF4-FFF2-40B4-BE49-F238E27FC236}">
                    <a16:creationId xmlns:a16="http://schemas.microsoft.com/office/drawing/2014/main" id="{64D4EE79-31DC-40BF-AB74-F39733E6BBDA}"/>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0" name="TextBox 29">
                <a:extLst>
                  <a:ext uri="{FF2B5EF4-FFF2-40B4-BE49-F238E27FC236}">
                    <a16:creationId xmlns:a16="http://schemas.microsoft.com/office/drawing/2014/main" id="{D8A3AD7F-071B-4355-8B57-1DE3331D1348}"/>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31" name="Rectangle 30">
                <a:extLst>
                  <a:ext uri="{FF2B5EF4-FFF2-40B4-BE49-F238E27FC236}">
                    <a16:creationId xmlns:a16="http://schemas.microsoft.com/office/drawing/2014/main" id="{260BDBCD-DD64-4331-9E9B-B00A65B9CF32}"/>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2" name="TextBox 31">
                <a:extLst>
                  <a:ext uri="{FF2B5EF4-FFF2-40B4-BE49-F238E27FC236}">
                    <a16:creationId xmlns:a16="http://schemas.microsoft.com/office/drawing/2014/main" id="{9DDC86EB-22CF-4203-A23F-4CFF3C34EFC9}"/>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3" name="TextBox 32">
                <a:extLst>
                  <a:ext uri="{FF2B5EF4-FFF2-40B4-BE49-F238E27FC236}">
                    <a16:creationId xmlns:a16="http://schemas.microsoft.com/office/drawing/2014/main" id="{35BDBF19-8217-4EF6-8DF7-5DF6D6247981}"/>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4" name="TextBox 33">
                <a:extLst>
                  <a:ext uri="{FF2B5EF4-FFF2-40B4-BE49-F238E27FC236}">
                    <a16:creationId xmlns:a16="http://schemas.microsoft.com/office/drawing/2014/main" id="{3DBC8F7E-6ECC-4259-81E9-DA740E924520}"/>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5" name="TextBox 34">
                <a:extLst>
                  <a:ext uri="{FF2B5EF4-FFF2-40B4-BE49-F238E27FC236}">
                    <a16:creationId xmlns:a16="http://schemas.microsoft.com/office/drawing/2014/main" id="{1BF65AF9-0C64-414F-A5D2-DD0A71C5BC62}"/>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6" name="TextBox 35">
                <a:extLst>
                  <a:ext uri="{FF2B5EF4-FFF2-40B4-BE49-F238E27FC236}">
                    <a16:creationId xmlns:a16="http://schemas.microsoft.com/office/drawing/2014/main" id="{BDB29DEB-7DF2-42E6-8D4E-431B22FA95C0}"/>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28" name="Picture 27">
              <a:extLst>
                <a:ext uri="{FF2B5EF4-FFF2-40B4-BE49-F238E27FC236}">
                  <a16:creationId xmlns:a16="http://schemas.microsoft.com/office/drawing/2014/main" id="{7F2B3D9D-99F5-47C8-A25E-413D28492CF5}"/>
                </a:ext>
              </a:extLst>
            </p:cNvPr>
            <p:cNvPicPr>
              <a:picLocks noChangeAspect="1"/>
            </p:cNvPicPr>
            <p:nvPr userDrawn="1"/>
          </p:nvPicPr>
          <p:blipFill>
            <a:blip r:embed="rId2"/>
            <a:stretch>
              <a:fillRect/>
            </a:stretch>
          </p:blipFill>
          <p:spPr>
            <a:xfrm>
              <a:off x="-5328699" y="6299952"/>
              <a:ext cx="1524000" cy="2038350"/>
            </a:xfrm>
            <a:prstGeom prst="rect">
              <a:avLst/>
            </a:prstGeom>
          </p:spPr>
        </p:pic>
      </p:grpSp>
      <p:sp>
        <p:nvSpPr>
          <p:cNvPr id="37" name="Text Placeholder 2">
            <a:extLst>
              <a:ext uri="{FF2B5EF4-FFF2-40B4-BE49-F238E27FC236}">
                <a16:creationId xmlns:a16="http://schemas.microsoft.com/office/drawing/2014/main" id="{3460FF4B-DB09-432A-819E-C5EAC8B8B277}"/>
              </a:ext>
            </a:extLst>
          </p:cNvPr>
          <p:cNvSpPr>
            <a:spLocks noGrp="1"/>
          </p:cNvSpPr>
          <p:nvPr>
            <p:ph type="body" sz="quarter" idx="40"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
        <p:nvSpPr>
          <p:cNvPr id="15" name="Picture Placeholder 35">
            <a:extLst>
              <a:ext uri="{FF2B5EF4-FFF2-40B4-BE49-F238E27FC236}">
                <a16:creationId xmlns:a16="http://schemas.microsoft.com/office/drawing/2014/main" id="{16B66AC6-6382-4B55-8A9B-388335C96258}"/>
              </a:ext>
            </a:extLst>
          </p:cNvPr>
          <p:cNvSpPr>
            <a:spLocks noGrp="1"/>
          </p:cNvSpPr>
          <p:nvPr>
            <p:ph type="pic" sz="quarter" idx="38" hasCustomPrompt="1"/>
          </p:nvPr>
        </p:nvSpPr>
        <p:spPr>
          <a:xfrm rot="19925669">
            <a:off x="4116798" y="5207110"/>
            <a:ext cx="954012" cy="954010"/>
          </a:xfrm>
          <a:prstGeom prst="ellipse">
            <a:avLst/>
          </a:prstGeom>
          <a:noFill/>
        </p:spPr>
        <p:txBody>
          <a:bodyPr anchor="ctr"/>
          <a:lstStyle>
            <a:lvl1pPr algn="ctr">
              <a:defRPr/>
            </a:lvl1pPr>
          </a:lstStyle>
          <a:p>
            <a:r>
              <a:rPr lang="en-GB" dirty="0"/>
              <a:t>Icon</a:t>
            </a:r>
          </a:p>
          <a:p>
            <a:endParaRPr lang="en-GB" dirty="0"/>
          </a:p>
        </p:txBody>
      </p:sp>
    </p:spTree>
    <p:extLst>
      <p:ext uri="{BB962C8B-B14F-4D97-AF65-F5344CB8AC3E}">
        <p14:creationId xmlns:p14="http://schemas.microsoft.com/office/powerpoint/2010/main" val="336502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3299D-4B95-457C-8B73-FB603E99E1D0}"/>
              </a:ext>
            </a:extLst>
          </p:cNvPr>
          <p:cNvSpPr>
            <a:spLocks noGrp="1"/>
          </p:cNvSpPr>
          <p:nvPr>
            <p:ph type="title" hasCustomPrompt="1"/>
          </p:nvPr>
        </p:nvSpPr>
        <p:spPr>
          <a:xfrm>
            <a:off x="399716" y="443669"/>
            <a:ext cx="3467434" cy="524072"/>
          </a:xfrm>
        </p:spPr>
        <p:txBody>
          <a:bodyPr/>
          <a:lstStyle>
            <a:lvl1pPr>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F6626421-5951-47C2-AACD-61EBF8858E3E}"/>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9134536B-7C18-4CBE-AD21-4B9B52F2815A}"/>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B06368CD-5EAB-4AF4-8DE5-4C837469E614}"/>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11" name="Picture Placeholder 35">
            <a:extLst>
              <a:ext uri="{FF2B5EF4-FFF2-40B4-BE49-F238E27FC236}">
                <a16:creationId xmlns:a16="http://schemas.microsoft.com/office/drawing/2014/main" id="{7D1C0575-9F05-49BC-B038-5F5DC95E3D5F}"/>
              </a:ext>
            </a:extLst>
          </p:cNvPr>
          <p:cNvSpPr>
            <a:spLocks noGrp="1"/>
          </p:cNvSpPr>
          <p:nvPr>
            <p:ph type="pic" sz="quarter" idx="40" hasCustomPrompt="1"/>
          </p:nvPr>
        </p:nvSpPr>
        <p:spPr>
          <a:xfrm rot="20619140">
            <a:off x="8219357" y="472369"/>
            <a:ext cx="1010332" cy="1010330"/>
          </a:xfrm>
          <a:prstGeom prst="ellipse">
            <a:avLst/>
          </a:prstGeom>
          <a:noFill/>
        </p:spPr>
        <p:txBody>
          <a:bodyPr anchor="ctr"/>
          <a:lstStyle>
            <a:lvl1pPr algn="ctr">
              <a:defRPr/>
            </a:lvl1pPr>
          </a:lstStyle>
          <a:p>
            <a:r>
              <a:rPr lang="en-GB" dirty="0"/>
              <a:t>Icon</a:t>
            </a:r>
          </a:p>
          <a:p>
            <a:endParaRPr lang="en-GB" dirty="0"/>
          </a:p>
        </p:txBody>
      </p:sp>
      <p:sp>
        <p:nvSpPr>
          <p:cNvPr id="12" name="Text Placeholder 15">
            <a:extLst>
              <a:ext uri="{FF2B5EF4-FFF2-40B4-BE49-F238E27FC236}">
                <a16:creationId xmlns:a16="http://schemas.microsoft.com/office/drawing/2014/main" id="{F3E74AA7-0897-471C-BB18-2409F713AFFD}"/>
              </a:ext>
            </a:extLst>
          </p:cNvPr>
          <p:cNvSpPr>
            <a:spLocks noGrp="1"/>
          </p:cNvSpPr>
          <p:nvPr>
            <p:ph type="body" sz="quarter" idx="16" hasCustomPrompt="1"/>
          </p:nvPr>
        </p:nvSpPr>
        <p:spPr>
          <a:xfrm>
            <a:off x="6629399" y="2319104"/>
            <a:ext cx="5029202" cy="5029202"/>
          </a:xfrm>
          <a:prstGeom prst="ellipse">
            <a:avLst/>
          </a:prstGeom>
          <a:solidFill>
            <a:schemeClr val="accent4">
              <a:alpha val="15000"/>
            </a:schemeClr>
          </a:solidFill>
        </p:spPr>
        <p:txBody>
          <a:bodyPr/>
          <a:lstStyle>
            <a:lvl1pPr>
              <a:defRPr/>
            </a:lvl1pPr>
          </a:lstStyle>
          <a:p>
            <a:pPr lvl="0"/>
            <a:r>
              <a:rPr lang="en-US" dirty="0"/>
              <a:t> </a:t>
            </a:r>
            <a:endParaRPr lang="en-GB" dirty="0"/>
          </a:p>
        </p:txBody>
      </p:sp>
      <p:sp>
        <p:nvSpPr>
          <p:cNvPr id="13" name="Picture Placeholder 10">
            <a:extLst>
              <a:ext uri="{FF2B5EF4-FFF2-40B4-BE49-F238E27FC236}">
                <a16:creationId xmlns:a16="http://schemas.microsoft.com/office/drawing/2014/main" id="{621B1979-1794-4CD1-85D2-A08A94A99256}"/>
              </a:ext>
            </a:extLst>
          </p:cNvPr>
          <p:cNvSpPr>
            <a:spLocks noGrp="1"/>
          </p:cNvSpPr>
          <p:nvPr>
            <p:ph type="pic" sz="quarter" idx="13" hasCustomPrompt="1"/>
          </p:nvPr>
        </p:nvSpPr>
        <p:spPr>
          <a:xfrm>
            <a:off x="3447878" y="2756354"/>
            <a:ext cx="5984541" cy="5984541"/>
          </a:xfrm>
          <a:prstGeom prst="ellipse">
            <a:avLst/>
          </a:prstGeom>
        </p:spPr>
        <p:txBody>
          <a:bodyPr anchor="ctr"/>
          <a:lstStyle>
            <a:lvl1pPr algn="ctr">
              <a:defRPr/>
            </a:lvl1pPr>
          </a:lstStyle>
          <a:p>
            <a:r>
              <a:rPr lang="en-GB" dirty="0"/>
              <a:t>Click the icon to insert an image</a:t>
            </a:r>
          </a:p>
          <a:p>
            <a:endParaRPr lang="en-GB" dirty="0"/>
          </a:p>
          <a:p>
            <a:endParaRPr lang="en-GB" dirty="0"/>
          </a:p>
        </p:txBody>
      </p:sp>
      <p:grpSp>
        <p:nvGrpSpPr>
          <p:cNvPr id="20" name="Group 19">
            <a:extLst>
              <a:ext uri="{FF2B5EF4-FFF2-40B4-BE49-F238E27FC236}">
                <a16:creationId xmlns:a16="http://schemas.microsoft.com/office/drawing/2014/main" id="{AAAF50CA-4319-4191-A14F-F7C55C455292}"/>
              </a:ext>
            </a:extLst>
          </p:cNvPr>
          <p:cNvGrpSpPr/>
          <p:nvPr userDrawn="1"/>
        </p:nvGrpSpPr>
        <p:grpSpPr>
          <a:xfrm>
            <a:off x="-3733074" y="0"/>
            <a:ext cx="3675219" cy="3591084"/>
            <a:chOff x="838198" y="1150070"/>
            <a:chExt cx="3507559" cy="3427262"/>
          </a:xfrm>
        </p:grpSpPr>
        <p:sp>
          <p:nvSpPr>
            <p:cNvPr id="21" name="Rectangle 20">
              <a:extLst>
                <a:ext uri="{FF2B5EF4-FFF2-40B4-BE49-F238E27FC236}">
                  <a16:creationId xmlns:a16="http://schemas.microsoft.com/office/drawing/2014/main" id="{6ED1FF43-5EEC-4116-80F1-5D2F54125251}"/>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2" name="TextBox 21">
              <a:extLst>
                <a:ext uri="{FF2B5EF4-FFF2-40B4-BE49-F238E27FC236}">
                  <a16:creationId xmlns:a16="http://schemas.microsoft.com/office/drawing/2014/main" id="{AB1204F7-02FF-40D3-B164-2272A8901B69}"/>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3" name="Rectangle 22">
              <a:extLst>
                <a:ext uri="{FF2B5EF4-FFF2-40B4-BE49-F238E27FC236}">
                  <a16:creationId xmlns:a16="http://schemas.microsoft.com/office/drawing/2014/main" id="{4926C583-223E-43F6-9E9B-F30EF9A08FD0}"/>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4" name="TextBox 23">
              <a:extLst>
                <a:ext uri="{FF2B5EF4-FFF2-40B4-BE49-F238E27FC236}">
                  <a16:creationId xmlns:a16="http://schemas.microsoft.com/office/drawing/2014/main" id="{234FAA7F-6BB9-4F43-8D21-D7F12C4DE9B7}"/>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5" name="TextBox 24">
              <a:extLst>
                <a:ext uri="{FF2B5EF4-FFF2-40B4-BE49-F238E27FC236}">
                  <a16:creationId xmlns:a16="http://schemas.microsoft.com/office/drawing/2014/main" id="{C00E2CA7-5765-467C-A875-EED5313A1E24}"/>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6" name="TextBox 25">
              <a:extLst>
                <a:ext uri="{FF2B5EF4-FFF2-40B4-BE49-F238E27FC236}">
                  <a16:creationId xmlns:a16="http://schemas.microsoft.com/office/drawing/2014/main" id="{27215498-53BE-453E-AA12-92462500F087}"/>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grpSp>
        <p:nvGrpSpPr>
          <p:cNvPr id="27" name="Group 26">
            <a:extLst>
              <a:ext uri="{FF2B5EF4-FFF2-40B4-BE49-F238E27FC236}">
                <a16:creationId xmlns:a16="http://schemas.microsoft.com/office/drawing/2014/main" id="{5CB335E7-66E7-44A0-A949-91C3369D96FA}"/>
              </a:ext>
            </a:extLst>
          </p:cNvPr>
          <p:cNvGrpSpPr/>
          <p:nvPr userDrawn="1"/>
        </p:nvGrpSpPr>
        <p:grpSpPr>
          <a:xfrm>
            <a:off x="-5328699" y="3652434"/>
            <a:ext cx="5270844" cy="4685868"/>
            <a:chOff x="-5328699" y="3652434"/>
            <a:chExt cx="5270844" cy="4685868"/>
          </a:xfrm>
        </p:grpSpPr>
        <p:grpSp>
          <p:nvGrpSpPr>
            <p:cNvPr id="28" name="Group 27">
              <a:extLst>
                <a:ext uri="{FF2B5EF4-FFF2-40B4-BE49-F238E27FC236}">
                  <a16:creationId xmlns:a16="http://schemas.microsoft.com/office/drawing/2014/main" id="{3793E30E-13C6-4573-B7B7-1F986C3FD49A}"/>
                </a:ext>
              </a:extLst>
            </p:cNvPr>
            <p:cNvGrpSpPr/>
            <p:nvPr userDrawn="1"/>
          </p:nvGrpSpPr>
          <p:grpSpPr>
            <a:xfrm>
              <a:off x="-3733074" y="3652434"/>
              <a:ext cx="3675219" cy="4685868"/>
              <a:chOff x="838198" y="1150069"/>
              <a:chExt cx="3507559" cy="4472103"/>
            </a:xfrm>
          </p:grpSpPr>
          <p:sp>
            <p:nvSpPr>
              <p:cNvPr id="30" name="Rectangle 29">
                <a:extLst>
                  <a:ext uri="{FF2B5EF4-FFF2-40B4-BE49-F238E27FC236}">
                    <a16:creationId xmlns:a16="http://schemas.microsoft.com/office/drawing/2014/main" id="{2754CECE-51BA-44D4-A394-E0065E2DB227}"/>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1" name="TextBox 30">
                <a:extLst>
                  <a:ext uri="{FF2B5EF4-FFF2-40B4-BE49-F238E27FC236}">
                    <a16:creationId xmlns:a16="http://schemas.microsoft.com/office/drawing/2014/main" id="{05745546-FDB0-4018-9EA5-7D0F0213008F}"/>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32" name="Rectangle 31">
                <a:extLst>
                  <a:ext uri="{FF2B5EF4-FFF2-40B4-BE49-F238E27FC236}">
                    <a16:creationId xmlns:a16="http://schemas.microsoft.com/office/drawing/2014/main" id="{9F5746FF-56AC-44E8-92EF-0817B567B17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3" name="TextBox 32">
                <a:extLst>
                  <a:ext uri="{FF2B5EF4-FFF2-40B4-BE49-F238E27FC236}">
                    <a16:creationId xmlns:a16="http://schemas.microsoft.com/office/drawing/2014/main" id="{654A75FF-B60C-4D33-8DCF-19459E2E4F96}"/>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4" name="TextBox 33">
                <a:extLst>
                  <a:ext uri="{FF2B5EF4-FFF2-40B4-BE49-F238E27FC236}">
                    <a16:creationId xmlns:a16="http://schemas.microsoft.com/office/drawing/2014/main" id="{9A216487-C868-420A-8E5A-1EA5D8E47B4A}"/>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5" name="TextBox 34">
                <a:extLst>
                  <a:ext uri="{FF2B5EF4-FFF2-40B4-BE49-F238E27FC236}">
                    <a16:creationId xmlns:a16="http://schemas.microsoft.com/office/drawing/2014/main" id="{8092935D-E45C-4308-9EEA-5F8DC8507F3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6" name="TextBox 35">
                <a:extLst>
                  <a:ext uri="{FF2B5EF4-FFF2-40B4-BE49-F238E27FC236}">
                    <a16:creationId xmlns:a16="http://schemas.microsoft.com/office/drawing/2014/main" id="{B5C50FDA-6317-4F28-BC03-0C0224A0F76C}"/>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7" name="TextBox 36">
                <a:extLst>
                  <a:ext uri="{FF2B5EF4-FFF2-40B4-BE49-F238E27FC236}">
                    <a16:creationId xmlns:a16="http://schemas.microsoft.com/office/drawing/2014/main" id="{72DB8095-B22A-4B46-A33E-1584484850BC}"/>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29" name="Picture 28">
              <a:extLst>
                <a:ext uri="{FF2B5EF4-FFF2-40B4-BE49-F238E27FC236}">
                  <a16:creationId xmlns:a16="http://schemas.microsoft.com/office/drawing/2014/main" id="{EB71B6F3-30B4-4435-A006-6404C0353E8C}"/>
                </a:ext>
              </a:extLst>
            </p:cNvPr>
            <p:cNvPicPr>
              <a:picLocks noChangeAspect="1"/>
            </p:cNvPicPr>
            <p:nvPr userDrawn="1"/>
          </p:nvPicPr>
          <p:blipFill>
            <a:blip r:embed="rId2"/>
            <a:stretch>
              <a:fillRect/>
            </a:stretch>
          </p:blipFill>
          <p:spPr>
            <a:xfrm>
              <a:off x="-5328699" y="6299952"/>
              <a:ext cx="1524000" cy="2038350"/>
            </a:xfrm>
            <a:prstGeom prst="rect">
              <a:avLst/>
            </a:prstGeom>
          </p:spPr>
        </p:pic>
      </p:grpSp>
      <p:sp>
        <p:nvSpPr>
          <p:cNvPr id="38" name="Text Placeholder 2">
            <a:extLst>
              <a:ext uri="{FF2B5EF4-FFF2-40B4-BE49-F238E27FC236}">
                <a16:creationId xmlns:a16="http://schemas.microsoft.com/office/drawing/2014/main" id="{5B9E2A1A-3BB2-41ED-8A1D-F002D227D8C5}"/>
              </a:ext>
            </a:extLst>
          </p:cNvPr>
          <p:cNvSpPr>
            <a:spLocks noGrp="1"/>
          </p:cNvSpPr>
          <p:nvPr>
            <p:ph type="body" sz="quarter" idx="42"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
        <p:nvSpPr>
          <p:cNvPr id="9" name="Picture Placeholder 35">
            <a:extLst>
              <a:ext uri="{FF2B5EF4-FFF2-40B4-BE49-F238E27FC236}">
                <a16:creationId xmlns:a16="http://schemas.microsoft.com/office/drawing/2014/main" id="{D5F14620-2DDC-4A16-9171-7ADC4B51627F}"/>
              </a:ext>
            </a:extLst>
          </p:cNvPr>
          <p:cNvSpPr>
            <a:spLocks noGrp="1"/>
          </p:cNvSpPr>
          <p:nvPr>
            <p:ph type="pic" sz="quarter" idx="36" hasCustomPrompt="1"/>
          </p:nvPr>
        </p:nvSpPr>
        <p:spPr>
          <a:xfrm rot="517424">
            <a:off x="7159758" y="1443084"/>
            <a:ext cx="1375946" cy="1375944"/>
          </a:xfrm>
          <a:prstGeom prst="ellipse">
            <a:avLst/>
          </a:prstGeom>
          <a:noFill/>
        </p:spPr>
        <p:txBody>
          <a:bodyPr anchor="ctr"/>
          <a:lstStyle>
            <a:lvl1pPr algn="ctr">
              <a:defRPr/>
            </a:lvl1pPr>
          </a:lstStyle>
          <a:p>
            <a:r>
              <a:rPr lang="en-GB" dirty="0"/>
              <a:t>Icon</a:t>
            </a:r>
          </a:p>
          <a:p>
            <a:endParaRPr lang="en-GB" dirty="0"/>
          </a:p>
        </p:txBody>
      </p:sp>
      <p:sp>
        <p:nvSpPr>
          <p:cNvPr id="41" name="Text Placeholder 40">
            <a:extLst>
              <a:ext uri="{FF2B5EF4-FFF2-40B4-BE49-F238E27FC236}">
                <a16:creationId xmlns:a16="http://schemas.microsoft.com/office/drawing/2014/main" id="{5F8280C8-E4F0-4D3F-9A95-B8C6706D8025}"/>
              </a:ext>
            </a:extLst>
          </p:cNvPr>
          <p:cNvSpPr>
            <a:spLocks noGrp="1"/>
          </p:cNvSpPr>
          <p:nvPr>
            <p:ph type="body" sz="quarter" idx="41" hasCustomPrompt="1"/>
          </p:nvPr>
        </p:nvSpPr>
        <p:spPr>
          <a:xfrm>
            <a:off x="399717" y="1673856"/>
            <a:ext cx="5644245" cy="4330704"/>
          </a:xfrm>
          <a:custGeom>
            <a:avLst/>
            <a:gdLst>
              <a:gd name="connsiteX0" fmla="*/ 0 w 5644245"/>
              <a:gd name="connsiteY0" fmla="*/ 0 h 4330704"/>
              <a:gd name="connsiteX1" fmla="*/ 5644245 w 5644245"/>
              <a:gd name="connsiteY1" fmla="*/ 0 h 4330704"/>
              <a:gd name="connsiteX2" fmla="*/ 5644245 w 5644245"/>
              <a:gd name="connsiteY2" fmla="*/ 1111720 h 4330704"/>
              <a:gd name="connsiteX3" fmla="*/ 5437385 w 5644245"/>
              <a:gd name="connsiteY3" fmla="*/ 1143291 h 4330704"/>
              <a:gd name="connsiteX4" fmla="*/ 3048161 w 5644245"/>
              <a:gd name="connsiteY4" fmla="*/ 4074769 h 4330704"/>
              <a:gd name="connsiteX5" fmla="*/ 3061085 w 5644245"/>
              <a:gd name="connsiteY5" fmla="*/ 4330704 h 4330704"/>
              <a:gd name="connsiteX6" fmla="*/ 0 w 5644245"/>
              <a:gd name="connsiteY6" fmla="*/ 4330704 h 433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4245" h="4330704">
                <a:moveTo>
                  <a:pt x="0" y="0"/>
                </a:moveTo>
                <a:lnTo>
                  <a:pt x="5644245" y="0"/>
                </a:lnTo>
                <a:lnTo>
                  <a:pt x="5644245" y="1111720"/>
                </a:lnTo>
                <a:lnTo>
                  <a:pt x="5437385" y="1143291"/>
                </a:lnTo>
                <a:cubicBezTo>
                  <a:pt x="4073858" y="1422309"/>
                  <a:pt x="3048161" y="2628757"/>
                  <a:pt x="3048161" y="4074769"/>
                </a:cubicBezTo>
                <a:lnTo>
                  <a:pt x="3061085" y="4330704"/>
                </a:lnTo>
                <a:lnTo>
                  <a:pt x="0" y="4330704"/>
                </a:lnTo>
                <a:close/>
              </a:path>
            </a:pathLst>
          </a:custGeom>
        </p:spPr>
        <p:txBody>
          <a:bodyPr wrap="square" numCol="2" spcCol="39600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Picture Placeholder 35">
            <a:extLst>
              <a:ext uri="{FF2B5EF4-FFF2-40B4-BE49-F238E27FC236}">
                <a16:creationId xmlns:a16="http://schemas.microsoft.com/office/drawing/2014/main" id="{01D513CE-23F0-47E6-ABF8-16EAE7546FA4}"/>
              </a:ext>
            </a:extLst>
          </p:cNvPr>
          <p:cNvSpPr>
            <a:spLocks noGrp="1"/>
          </p:cNvSpPr>
          <p:nvPr>
            <p:ph type="pic" sz="quarter" idx="39" hasCustomPrompt="1"/>
          </p:nvPr>
        </p:nvSpPr>
        <p:spPr>
          <a:xfrm rot="19855883">
            <a:off x="5981806" y="2049888"/>
            <a:ext cx="949347" cy="949343"/>
          </a:xfrm>
          <a:prstGeom prst="ellipse">
            <a:avLst/>
          </a:prstGeom>
          <a:noFill/>
        </p:spPr>
        <p:txBody>
          <a:bodyPr anchor="ctr"/>
          <a:lstStyle>
            <a:lvl1pPr algn="ctr">
              <a:defRPr/>
            </a:lvl1pPr>
          </a:lstStyle>
          <a:p>
            <a:r>
              <a:rPr lang="en-GB" dirty="0"/>
              <a:t>Icon</a:t>
            </a:r>
          </a:p>
          <a:p>
            <a:endParaRPr lang="en-GB" dirty="0"/>
          </a:p>
        </p:txBody>
      </p:sp>
    </p:spTree>
    <p:extLst>
      <p:ext uri="{BB962C8B-B14F-4D97-AF65-F5344CB8AC3E}">
        <p14:creationId xmlns:p14="http://schemas.microsoft.com/office/powerpoint/2010/main" val="222319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3362D-A236-4A70-A679-691B4EEC77BA}"/>
              </a:ext>
            </a:extLst>
          </p:cNvPr>
          <p:cNvSpPr>
            <a:spLocks noGrp="1"/>
          </p:cNvSpPr>
          <p:nvPr>
            <p:ph type="title" hasCustomPrompt="1"/>
          </p:nvPr>
        </p:nvSpPr>
        <p:spPr/>
        <p:txBody>
          <a:bodyPr/>
          <a:lstStyle>
            <a:lvl1pPr>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0AE09B5A-6084-411F-A300-19060C1E9C10}"/>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43C3DF6E-FE37-4F27-B120-CFACD152EA2A}"/>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1EFFD2FA-706D-470F-9A20-368EFCA05CA8}"/>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8" name="Text Placeholder 15">
            <a:extLst>
              <a:ext uri="{FF2B5EF4-FFF2-40B4-BE49-F238E27FC236}">
                <a16:creationId xmlns:a16="http://schemas.microsoft.com/office/drawing/2014/main" id="{09788F36-6B06-482B-AC0C-EDD378ACF73A}"/>
              </a:ext>
            </a:extLst>
          </p:cNvPr>
          <p:cNvSpPr>
            <a:spLocks noGrp="1"/>
          </p:cNvSpPr>
          <p:nvPr>
            <p:ph type="body" sz="quarter" idx="16" hasCustomPrompt="1"/>
          </p:nvPr>
        </p:nvSpPr>
        <p:spPr>
          <a:xfrm>
            <a:off x="-139700" y="1234118"/>
            <a:ext cx="4851400" cy="4851400"/>
          </a:xfrm>
          <a:prstGeom prst="ellipse">
            <a:avLst/>
          </a:prstGeom>
          <a:solidFill>
            <a:srgbClr val="DDA227"/>
          </a:solidFill>
        </p:spPr>
        <p:txBody>
          <a:bodyPr/>
          <a:lstStyle>
            <a:lvl1pPr>
              <a:defRPr/>
            </a:lvl1pPr>
          </a:lstStyle>
          <a:p>
            <a:pPr lvl="0"/>
            <a:r>
              <a:rPr lang="en-US" dirty="0"/>
              <a:t> </a:t>
            </a:r>
            <a:endParaRPr lang="en-GB" dirty="0"/>
          </a:p>
        </p:txBody>
      </p:sp>
      <p:sp>
        <p:nvSpPr>
          <p:cNvPr id="9" name="Text Placeholder 15">
            <a:extLst>
              <a:ext uri="{FF2B5EF4-FFF2-40B4-BE49-F238E27FC236}">
                <a16:creationId xmlns:a16="http://schemas.microsoft.com/office/drawing/2014/main" id="{79938C7A-DDE1-40F1-95F9-ACABE0F923FA}"/>
              </a:ext>
            </a:extLst>
          </p:cNvPr>
          <p:cNvSpPr>
            <a:spLocks noGrp="1"/>
          </p:cNvSpPr>
          <p:nvPr>
            <p:ph type="body" sz="quarter" idx="17" hasCustomPrompt="1"/>
          </p:nvPr>
        </p:nvSpPr>
        <p:spPr>
          <a:xfrm>
            <a:off x="4447540" y="1234118"/>
            <a:ext cx="4851400" cy="4851400"/>
          </a:xfrm>
          <a:prstGeom prst="ellipse">
            <a:avLst/>
          </a:prstGeom>
          <a:solidFill>
            <a:srgbClr val="9AC366"/>
          </a:solidFill>
        </p:spPr>
        <p:txBody>
          <a:bodyPr/>
          <a:lstStyle>
            <a:lvl1pPr>
              <a:defRPr/>
            </a:lvl1pPr>
          </a:lstStyle>
          <a:p>
            <a:pPr lvl="0"/>
            <a:r>
              <a:rPr lang="en-US" dirty="0"/>
              <a:t> </a:t>
            </a:r>
            <a:endParaRPr lang="en-GB" dirty="0"/>
          </a:p>
        </p:txBody>
      </p:sp>
      <p:sp>
        <p:nvSpPr>
          <p:cNvPr id="11" name="Text Placeholder 10">
            <a:extLst>
              <a:ext uri="{FF2B5EF4-FFF2-40B4-BE49-F238E27FC236}">
                <a16:creationId xmlns:a16="http://schemas.microsoft.com/office/drawing/2014/main" id="{EFA62233-F4E2-460E-BCD6-18987B53C19B}"/>
              </a:ext>
            </a:extLst>
          </p:cNvPr>
          <p:cNvSpPr>
            <a:spLocks noGrp="1"/>
          </p:cNvSpPr>
          <p:nvPr>
            <p:ph type="body" sz="quarter" idx="18" hasCustomPrompt="1"/>
          </p:nvPr>
        </p:nvSpPr>
        <p:spPr>
          <a:xfrm>
            <a:off x="822325" y="2419184"/>
            <a:ext cx="2927350" cy="2481268"/>
          </a:xfrm>
        </p:spPr>
        <p:txBody>
          <a:bodyPr anchor="t"/>
          <a:lstStyle>
            <a:lvl1pPr>
              <a:defRPr sz="20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400">
                <a:solidFill>
                  <a:schemeClr val="bg2"/>
                </a:solidFill>
              </a:defRPr>
            </a:lvl5pPr>
          </a:lstStyle>
          <a:p>
            <a:pPr lvl="0"/>
            <a:r>
              <a:rPr lang="en-US" dirty="0"/>
              <a:t>Enter text here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10">
            <a:extLst>
              <a:ext uri="{FF2B5EF4-FFF2-40B4-BE49-F238E27FC236}">
                <a16:creationId xmlns:a16="http://schemas.microsoft.com/office/drawing/2014/main" id="{9D471D83-B2DB-4890-B0FE-F5518BFCAE8C}"/>
              </a:ext>
            </a:extLst>
          </p:cNvPr>
          <p:cNvSpPr>
            <a:spLocks noGrp="1"/>
          </p:cNvSpPr>
          <p:nvPr>
            <p:ph type="body" sz="quarter" idx="19" hasCustomPrompt="1"/>
          </p:nvPr>
        </p:nvSpPr>
        <p:spPr>
          <a:xfrm>
            <a:off x="5409565" y="2419184"/>
            <a:ext cx="2927350" cy="2481268"/>
          </a:xfrm>
        </p:spPr>
        <p:txBody>
          <a:bodyPr anchor="t"/>
          <a:lstStyle>
            <a:lvl1pPr>
              <a:defRPr sz="20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400">
                <a:solidFill>
                  <a:schemeClr val="bg2"/>
                </a:solidFill>
              </a:defRPr>
            </a:lvl5pPr>
          </a:lstStyle>
          <a:p>
            <a:pPr lvl="0"/>
            <a:r>
              <a:rPr lang="en-US" dirty="0"/>
              <a:t>Enter text here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Picture Placeholder 35">
            <a:extLst>
              <a:ext uri="{FF2B5EF4-FFF2-40B4-BE49-F238E27FC236}">
                <a16:creationId xmlns:a16="http://schemas.microsoft.com/office/drawing/2014/main" id="{105D47BF-CD42-4205-8CF3-B73AE0A57A0D}"/>
              </a:ext>
            </a:extLst>
          </p:cNvPr>
          <p:cNvSpPr>
            <a:spLocks noGrp="1"/>
          </p:cNvSpPr>
          <p:nvPr>
            <p:ph type="pic" sz="quarter" idx="36" hasCustomPrompt="1"/>
          </p:nvPr>
        </p:nvSpPr>
        <p:spPr>
          <a:xfrm rot="517424">
            <a:off x="3515894" y="4972227"/>
            <a:ext cx="1375946" cy="1375944"/>
          </a:xfrm>
          <a:prstGeom prst="ellipse">
            <a:avLst/>
          </a:prstGeom>
          <a:noFill/>
        </p:spPr>
        <p:txBody>
          <a:bodyPr anchor="ctr"/>
          <a:lstStyle>
            <a:lvl1pPr algn="ctr">
              <a:defRPr/>
            </a:lvl1pPr>
          </a:lstStyle>
          <a:p>
            <a:r>
              <a:rPr lang="en-GB" dirty="0"/>
              <a:t>Icon</a:t>
            </a:r>
          </a:p>
          <a:p>
            <a:endParaRPr lang="en-GB" dirty="0"/>
          </a:p>
        </p:txBody>
      </p:sp>
      <p:sp>
        <p:nvSpPr>
          <p:cNvPr id="14" name="Picture Placeholder 35">
            <a:extLst>
              <a:ext uri="{FF2B5EF4-FFF2-40B4-BE49-F238E27FC236}">
                <a16:creationId xmlns:a16="http://schemas.microsoft.com/office/drawing/2014/main" id="{280978DF-482D-4691-A5E1-ACA54E6F88FC}"/>
              </a:ext>
            </a:extLst>
          </p:cNvPr>
          <p:cNvSpPr>
            <a:spLocks noGrp="1"/>
          </p:cNvSpPr>
          <p:nvPr>
            <p:ph type="pic" sz="quarter" idx="39" hasCustomPrompt="1"/>
          </p:nvPr>
        </p:nvSpPr>
        <p:spPr>
          <a:xfrm rot="1799280">
            <a:off x="4957702" y="5720096"/>
            <a:ext cx="663006" cy="663002"/>
          </a:xfrm>
          <a:prstGeom prst="ellipse">
            <a:avLst/>
          </a:prstGeom>
          <a:noFill/>
        </p:spPr>
        <p:txBody>
          <a:bodyPr anchor="ctr"/>
          <a:lstStyle>
            <a:lvl1pPr algn="ctr">
              <a:defRPr sz="1050"/>
            </a:lvl1pPr>
          </a:lstStyle>
          <a:p>
            <a:r>
              <a:rPr lang="en-GB" dirty="0"/>
              <a:t>Icon</a:t>
            </a:r>
          </a:p>
          <a:p>
            <a:endParaRPr lang="en-GB" dirty="0"/>
          </a:p>
        </p:txBody>
      </p:sp>
      <p:sp>
        <p:nvSpPr>
          <p:cNvPr id="16" name="Picture Placeholder 15">
            <a:extLst>
              <a:ext uri="{FF2B5EF4-FFF2-40B4-BE49-F238E27FC236}">
                <a16:creationId xmlns:a16="http://schemas.microsoft.com/office/drawing/2014/main" id="{37E99E21-4EFC-4676-B7F8-876D38CC8918}"/>
              </a:ext>
            </a:extLst>
          </p:cNvPr>
          <p:cNvSpPr>
            <a:spLocks noGrp="1"/>
          </p:cNvSpPr>
          <p:nvPr>
            <p:ph type="pic" sz="quarter" idx="40" hasCustomPrompt="1"/>
          </p:nvPr>
        </p:nvSpPr>
        <p:spPr>
          <a:xfrm>
            <a:off x="2037953" y="1784350"/>
            <a:ext cx="496094" cy="496094"/>
          </a:xfrm>
          <a:prstGeom prst="ellipse">
            <a:avLst/>
          </a:prstGeom>
        </p:spPr>
        <p:txBody>
          <a:bodyPr anchor="ctr"/>
          <a:lstStyle>
            <a:lvl1pPr algn="ctr">
              <a:defRPr sz="600">
                <a:solidFill>
                  <a:schemeClr val="bg2"/>
                </a:solidFill>
              </a:defRPr>
            </a:lvl1pPr>
          </a:lstStyle>
          <a:p>
            <a:r>
              <a:rPr lang="en-GB" dirty="0"/>
              <a:t>Icon</a:t>
            </a:r>
          </a:p>
        </p:txBody>
      </p:sp>
      <p:sp>
        <p:nvSpPr>
          <p:cNvPr id="17" name="Picture Placeholder 15">
            <a:extLst>
              <a:ext uri="{FF2B5EF4-FFF2-40B4-BE49-F238E27FC236}">
                <a16:creationId xmlns:a16="http://schemas.microsoft.com/office/drawing/2014/main" id="{5CA8E5CA-B7A7-4138-9D4F-FE51024E8260}"/>
              </a:ext>
            </a:extLst>
          </p:cNvPr>
          <p:cNvSpPr>
            <a:spLocks noGrp="1"/>
          </p:cNvSpPr>
          <p:nvPr>
            <p:ph type="pic" sz="quarter" idx="41" hasCustomPrompt="1"/>
          </p:nvPr>
        </p:nvSpPr>
        <p:spPr>
          <a:xfrm>
            <a:off x="6625193" y="1784350"/>
            <a:ext cx="496094" cy="496094"/>
          </a:xfrm>
          <a:prstGeom prst="ellipse">
            <a:avLst/>
          </a:prstGeom>
        </p:spPr>
        <p:txBody>
          <a:bodyPr anchor="ctr"/>
          <a:lstStyle>
            <a:lvl1pPr algn="ctr">
              <a:defRPr sz="600">
                <a:solidFill>
                  <a:schemeClr val="bg2"/>
                </a:solidFill>
              </a:defRPr>
            </a:lvl1pPr>
          </a:lstStyle>
          <a:p>
            <a:r>
              <a:rPr lang="en-GB" dirty="0"/>
              <a:t>Icon</a:t>
            </a:r>
          </a:p>
        </p:txBody>
      </p:sp>
      <p:grpSp>
        <p:nvGrpSpPr>
          <p:cNvPr id="18" name="Group 17">
            <a:extLst>
              <a:ext uri="{FF2B5EF4-FFF2-40B4-BE49-F238E27FC236}">
                <a16:creationId xmlns:a16="http://schemas.microsoft.com/office/drawing/2014/main" id="{79C9FF38-73A7-448C-AC18-C73B1B270B0E}"/>
              </a:ext>
            </a:extLst>
          </p:cNvPr>
          <p:cNvGrpSpPr/>
          <p:nvPr userDrawn="1"/>
        </p:nvGrpSpPr>
        <p:grpSpPr>
          <a:xfrm>
            <a:off x="-3733074" y="0"/>
            <a:ext cx="3675219" cy="3591084"/>
            <a:chOff x="838198" y="1150070"/>
            <a:chExt cx="3507559" cy="3427262"/>
          </a:xfrm>
        </p:grpSpPr>
        <p:sp>
          <p:nvSpPr>
            <p:cNvPr id="19" name="Rectangle 18">
              <a:extLst>
                <a:ext uri="{FF2B5EF4-FFF2-40B4-BE49-F238E27FC236}">
                  <a16:creationId xmlns:a16="http://schemas.microsoft.com/office/drawing/2014/main" id="{24AC0C44-FA39-4C25-B842-FC0B2CFC1A93}"/>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0" name="TextBox 19">
              <a:extLst>
                <a:ext uri="{FF2B5EF4-FFF2-40B4-BE49-F238E27FC236}">
                  <a16:creationId xmlns:a16="http://schemas.microsoft.com/office/drawing/2014/main" id="{624F1214-BD5F-41A7-890C-D1F77C03B7E4}"/>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1" name="Rectangle 20">
              <a:extLst>
                <a:ext uri="{FF2B5EF4-FFF2-40B4-BE49-F238E27FC236}">
                  <a16:creationId xmlns:a16="http://schemas.microsoft.com/office/drawing/2014/main" id="{974AE4D4-8F12-47A9-B4D3-9EF6DA2691D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2" name="TextBox 21">
              <a:extLst>
                <a:ext uri="{FF2B5EF4-FFF2-40B4-BE49-F238E27FC236}">
                  <a16:creationId xmlns:a16="http://schemas.microsoft.com/office/drawing/2014/main" id="{F773CB23-DEEC-4254-80EF-CFE2BCEFD708}"/>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3" name="TextBox 22">
              <a:extLst>
                <a:ext uri="{FF2B5EF4-FFF2-40B4-BE49-F238E27FC236}">
                  <a16:creationId xmlns:a16="http://schemas.microsoft.com/office/drawing/2014/main" id="{4196C23F-857C-4339-A37C-C872F2ACCF7E}"/>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4" name="TextBox 23">
              <a:extLst>
                <a:ext uri="{FF2B5EF4-FFF2-40B4-BE49-F238E27FC236}">
                  <a16:creationId xmlns:a16="http://schemas.microsoft.com/office/drawing/2014/main" id="{92C855AC-C986-43B7-A09C-DB78DF6439BB}"/>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26" name="Text Placeholder 2">
            <a:extLst>
              <a:ext uri="{FF2B5EF4-FFF2-40B4-BE49-F238E27FC236}">
                <a16:creationId xmlns:a16="http://schemas.microsoft.com/office/drawing/2014/main" id="{69B8E689-47EE-4FDA-B9F6-1DFEAB7CE5D8}"/>
              </a:ext>
            </a:extLst>
          </p:cNvPr>
          <p:cNvSpPr>
            <a:spLocks noGrp="1"/>
          </p:cNvSpPr>
          <p:nvPr>
            <p:ph type="body" sz="quarter" idx="42" hasCustomPrompt="1"/>
          </p:nvPr>
        </p:nvSpPr>
        <p:spPr>
          <a:xfrm>
            <a:off x="8518865" y="6458440"/>
            <a:ext cx="268224" cy="309947"/>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33831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11" name="Text Placeholder 15">
            <a:extLst>
              <a:ext uri="{FF2B5EF4-FFF2-40B4-BE49-F238E27FC236}">
                <a16:creationId xmlns:a16="http://schemas.microsoft.com/office/drawing/2014/main" id="{6CC64150-D76F-4AE9-A0FB-7A7A84781EE9}"/>
              </a:ext>
            </a:extLst>
          </p:cNvPr>
          <p:cNvSpPr>
            <a:spLocks noGrp="1"/>
          </p:cNvSpPr>
          <p:nvPr>
            <p:ph type="body" sz="quarter" idx="16" hasCustomPrompt="1"/>
          </p:nvPr>
        </p:nvSpPr>
        <p:spPr>
          <a:xfrm>
            <a:off x="-1638300" y="-917680"/>
            <a:ext cx="6048000" cy="6048000"/>
          </a:xfrm>
          <a:prstGeom prst="ellipse">
            <a:avLst/>
          </a:prstGeom>
          <a:solidFill>
            <a:schemeClr val="accent6">
              <a:alpha val="15000"/>
            </a:schemeClr>
          </a:solidFill>
        </p:spPr>
        <p:txBody>
          <a:bodyPr/>
          <a:lstStyle>
            <a:lvl1pPr>
              <a:defRPr/>
            </a:lvl1pPr>
          </a:lstStyle>
          <a:p>
            <a:pPr lvl="0"/>
            <a:r>
              <a:rPr lang="en-US" dirty="0"/>
              <a:t> </a:t>
            </a:r>
            <a:endParaRPr lang="en-GB" dirty="0"/>
          </a:p>
        </p:txBody>
      </p:sp>
      <p:sp>
        <p:nvSpPr>
          <p:cNvPr id="3" name="Date Placeholder 2">
            <a:extLst>
              <a:ext uri="{FF2B5EF4-FFF2-40B4-BE49-F238E27FC236}">
                <a16:creationId xmlns:a16="http://schemas.microsoft.com/office/drawing/2014/main" id="{54F5049D-9E99-41D1-A3D5-8E8E4785F364}"/>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E276D9F0-11E3-49BA-A86F-0D132386DE37}"/>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FDB6EC39-BEC7-48B2-9742-321502693029}"/>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10" name="Picture Placeholder 35">
            <a:extLst>
              <a:ext uri="{FF2B5EF4-FFF2-40B4-BE49-F238E27FC236}">
                <a16:creationId xmlns:a16="http://schemas.microsoft.com/office/drawing/2014/main" id="{756B35DF-1BC2-490C-BDD1-B2A649E962D6}"/>
              </a:ext>
            </a:extLst>
          </p:cNvPr>
          <p:cNvSpPr>
            <a:spLocks noGrp="1"/>
          </p:cNvSpPr>
          <p:nvPr>
            <p:ph type="pic" sz="quarter" idx="40" hasCustomPrompt="1"/>
          </p:nvPr>
        </p:nvSpPr>
        <p:spPr>
          <a:xfrm>
            <a:off x="7040880" y="-501120"/>
            <a:ext cx="2827020" cy="2827014"/>
          </a:xfrm>
          <a:prstGeom prst="ellipse">
            <a:avLst/>
          </a:prstGeom>
          <a:noFill/>
        </p:spPr>
        <p:txBody>
          <a:bodyPr anchor="ctr"/>
          <a:lstStyle>
            <a:lvl1pPr algn="ctr">
              <a:defRPr/>
            </a:lvl1pPr>
          </a:lstStyle>
          <a:p>
            <a:r>
              <a:rPr lang="en-GB" dirty="0"/>
              <a:t>Icon</a:t>
            </a:r>
          </a:p>
          <a:p>
            <a:endParaRPr lang="en-GB" dirty="0"/>
          </a:p>
        </p:txBody>
      </p:sp>
      <p:grpSp>
        <p:nvGrpSpPr>
          <p:cNvPr id="76" name="Group 75">
            <a:extLst>
              <a:ext uri="{FF2B5EF4-FFF2-40B4-BE49-F238E27FC236}">
                <a16:creationId xmlns:a16="http://schemas.microsoft.com/office/drawing/2014/main" id="{5B29E34E-34D8-48D2-A66C-1250FBB415C9}"/>
              </a:ext>
            </a:extLst>
          </p:cNvPr>
          <p:cNvGrpSpPr/>
          <p:nvPr userDrawn="1"/>
        </p:nvGrpSpPr>
        <p:grpSpPr>
          <a:xfrm>
            <a:off x="-3733074" y="0"/>
            <a:ext cx="3675219" cy="3591084"/>
            <a:chOff x="838198" y="1150070"/>
            <a:chExt cx="3507559" cy="3427262"/>
          </a:xfrm>
        </p:grpSpPr>
        <p:sp>
          <p:nvSpPr>
            <p:cNvPr id="77" name="Rectangle 76">
              <a:extLst>
                <a:ext uri="{FF2B5EF4-FFF2-40B4-BE49-F238E27FC236}">
                  <a16:creationId xmlns:a16="http://schemas.microsoft.com/office/drawing/2014/main" id="{B3B4DFBD-1153-4352-92F7-7879532BBA61}"/>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8" name="TextBox 77">
              <a:extLst>
                <a:ext uri="{FF2B5EF4-FFF2-40B4-BE49-F238E27FC236}">
                  <a16:creationId xmlns:a16="http://schemas.microsoft.com/office/drawing/2014/main" id="{15E3D47B-0418-4D31-842A-985E29283B78}"/>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79" name="Rectangle 78">
              <a:extLst>
                <a:ext uri="{FF2B5EF4-FFF2-40B4-BE49-F238E27FC236}">
                  <a16:creationId xmlns:a16="http://schemas.microsoft.com/office/drawing/2014/main" id="{DAF55930-3CEA-493B-8E59-9EBE8B9B9E6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80" name="TextBox 79">
              <a:extLst>
                <a:ext uri="{FF2B5EF4-FFF2-40B4-BE49-F238E27FC236}">
                  <a16:creationId xmlns:a16="http://schemas.microsoft.com/office/drawing/2014/main" id="{63894B46-418E-4126-8983-D9CA891923C9}"/>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81" name="TextBox 80">
              <a:extLst>
                <a:ext uri="{FF2B5EF4-FFF2-40B4-BE49-F238E27FC236}">
                  <a16:creationId xmlns:a16="http://schemas.microsoft.com/office/drawing/2014/main" id="{71C0D7BD-DD2B-4FB4-A7BE-43F95DFB3C36}"/>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82" name="TextBox 81">
              <a:extLst>
                <a:ext uri="{FF2B5EF4-FFF2-40B4-BE49-F238E27FC236}">
                  <a16:creationId xmlns:a16="http://schemas.microsoft.com/office/drawing/2014/main" id="{60BAA2EA-D302-4433-A55C-276D3680E1D2}"/>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45" name="Text Placeholder 2">
            <a:extLst>
              <a:ext uri="{FF2B5EF4-FFF2-40B4-BE49-F238E27FC236}">
                <a16:creationId xmlns:a16="http://schemas.microsoft.com/office/drawing/2014/main" id="{C206AC92-1F3A-4C89-8981-21DE79B137BD}"/>
              </a:ext>
            </a:extLst>
          </p:cNvPr>
          <p:cNvSpPr>
            <a:spLocks noGrp="1"/>
          </p:cNvSpPr>
          <p:nvPr>
            <p:ph type="body" sz="quarter" idx="36" hasCustomPrompt="1"/>
          </p:nvPr>
        </p:nvSpPr>
        <p:spPr>
          <a:xfrm>
            <a:off x="8518865" y="6458440"/>
            <a:ext cx="268224" cy="309947"/>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
        <p:nvSpPr>
          <p:cNvPr id="27" name="Text Placeholder 26">
            <a:extLst>
              <a:ext uri="{FF2B5EF4-FFF2-40B4-BE49-F238E27FC236}">
                <a16:creationId xmlns:a16="http://schemas.microsoft.com/office/drawing/2014/main" id="{7BB4B277-DC68-4AEA-B14C-45DC8777581B}"/>
              </a:ext>
            </a:extLst>
          </p:cNvPr>
          <p:cNvSpPr>
            <a:spLocks noGrp="1"/>
          </p:cNvSpPr>
          <p:nvPr>
            <p:ph type="body" sz="quarter" idx="50" hasCustomPrompt="1"/>
          </p:nvPr>
        </p:nvSpPr>
        <p:spPr>
          <a:xfrm>
            <a:off x="257175" y="5677042"/>
            <a:ext cx="1657440" cy="527050"/>
          </a:xfrm>
        </p:spPr>
        <p:txBody>
          <a:bodyPr/>
          <a:lstStyle>
            <a:lvl1pPr algn="ctr">
              <a:defRPr/>
            </a:lvl1pPr>
          </a:lstStyle>
          <a:p>
            <a:pPr lvl="0"/>
            <a:r>
              <a:rPr lang="en-US" dirty="0"/>
              <a:t>Enter text here</a:t>
            </a:r>
            <a:endParaRPr lang="en-GB" dirty="0"/>
          </a:p>
        </p:txBody>
      </p:sp>
      <p:sp>
        <p:nvSpPr>
          <p:cNvPr id="28" name="Text Placeholder 26">
            <a:extLst>
              <a:ext uri="{FF2B5EF4-FFF2-40B4-BE49-F238E27FC236}">
                <a16:creationId xmlns:a16="http://schemas.microsoft.com/office/drawing/2014/main" id="{B3E95C38-769B-4953-962D-1E9865A248D0}"/>
              </a:ext>
            </a:extLst>
          </p:cNvPr>
          <p:cNvSpPr>
            <a:spLocks noGrp="1"/>
          </p:cNvSpPr>
          <p:nvPr>
            <p:ph type="body" sz="quarter" idx="51" hasCustomPrompt="1"/>
          </p:nvPr>
        </p:nvSpPr>
        <p:spPr>
          <a:xfrm>
            <a:off x="3740105" y="5677042"/>
            <a:ext cx="1657440" cy="527050"/>
          </a:xfrm>
        </p:spPr>
        <p:txBody>
          <a:bodyPr/>
          <a:lstStyle>
            <a:lvl1pPr algn="ctr">
              <a:defRPr/>
            </a:lvl1pPr>
          </a:lstStyle>
          <a:p>
            <a:pPr lvl="0"/>
            <a:r>
              <a:rPr lang="en-US" dirty="0"/>
              <a:t>Enter text here</a:t>
            </a:r>
            <a:endParaRPr lang="en-GB" dirty="0"/>
          </a:p>
        </p:txBody>
      </p:sp>
      <p:sp>
        <p:nvSpPr>
          <p:cNvPr id="29" name="Text Placeholder 26">
            <a:extLst>
              <a:ext uri="{FF2B5EF4-FFF2-40B4-BE49-F238E27FC236}">
                <a16:creationId xmlns:a16="http://schemas.microsoft.com/office/drawing/2014/main" id="{70D67AA2-81EB-471A-BE72-061B6244F517}"/>
              </a:ext>
            </a:extLst>
          </p:cNvPr>
          <p:cNvSpPr>
            <a:spLocks noGrp="1"/>
          </p:cNvSpPr>
          <p:nvPr>
            <p:ph type="body" sz="quarter" idx="52" hasCustomPrompt="1"/>
          </p:nvPr>
        </p:nvSpPr>
        <p:spPr>
          <a:xfrm>
            <a:off x="7229385" y="5677042"/>
            <a:ext cx="1657440" cy="527050"/>
          </a:xfrm>
        </p:spPr>
        <p:txBody>
          <a:bodyPr/>
          <a:lstStyle>
            <a:lvl1pPr algn="ctr">
              <a:defRPr/>
            </a:lvl1pPr>
          </a:lstStyle>
          <a:p>
            <a:pPr lvl="0"/>
            <a:r>
              <a:rPr lang="en-US" dirty="0"/>
              <a:t>Enter text here</a:t>
            </a:r>
            <a:endParaRPr lang="en-GB" dirty="0"/>
          </a:p>
        </p:txBody>
      </p:sp>
      <p:sp>
        <p:nvSpPr>
          <p:cNvPr id="30" name="Text Placeholder 26">
            <a:extLst>
              <a:ext uri="{FF2B5EF4-FFF2-40B4-BE49-F238E27FC236}">
                <a16:creationId xmlns:a16="http://schemas.microsoft.com/office/drawing/2014/main" id="{E97C07E5-0435-45B2-BD25-8314CCAF57C3}"/>
              </a:ext>
            </a:extLst>
          </p:cNvPr>
          <p:cNvSpPr>
            <a:spLocks noGrp="1"/>
          </p:cNvSpPr>
          <p:nvPr>
            <p:ph type="body" sz="quarter" idx="53" hasCustomPrompt="1"/>
          </p:nvPr>
        </p:nvSpPr>
        <p:spPr>
          <a:xfrm>
            <a:off x="5481570" y="1623641"/>
            <a:ext cx="1657440" cy="527050"/>
          </a:xfrm>
        </p:spPr>
        <p:txBody>
          <a:bodyPr anchor="b"/>
          <a:lstStyle>
            <a:lvl1pPr algn="ctr">
              <a:defRPr/>
            </a:lvl1pPr>
          </a:lstStyle>
          <a:p>
            <a:pPr lvl="0"/>
            <a:r>
              <a:rPr lang="en-US" dirty="0"/>
              <a:t>Enter text here</a:t>
            </a:r>
            <a:endParaRPr lang="en-GB" dirty="0"/>
          </a:p>
        </p:txBody>
      </p:sp>
      <p:sp>
        <p:nvSpPr>
          <p:cNvPr id="44" name="Text Placeholder 43">
            <a:extLst>
              <a:ext uri="{FF2B5EF4-FFF2-40B4-BE49-F238E27FC236}">
                <a16:creationId xmlns:a16="http://schemas.microsoft.com/office/drawing/2014/main" id="{A7F46D3E-8865-4BC3-88EE-ADE3E10E617B}"/>
              </a:ext>
            </a:extLst>
          </p:cNvPr>
          <p:cNvSpPr>
            <a:spLocks noGrp="1"/>
          </p:cNvSpPr>
          <p:nvPr>
            <p:ph type="body" sz="quarter" idx="55" hasCustomPrompt="1"/>
          </p:nvPr>
        </p:nvSpPr>
        <p:spPr>
          <a:xfrm>
            <a:off x="1080495" y="4195057"/>
            <a:ext cx="10800" cy="403200"/>
          </a:xfrm>
          <a:custGeom>
            <a:avLst/>
            <a:gdLst>
              <a:gd name="connsiteX0" fmla="*/ 0 w 10800"/>
              <a:gd name="connsiteY0" fmla="*/ 0 h 396000"/>
              <a:gd name="connsiteX1" fmla="*/ 10800 w 10800"/>
              <a:gd name="connsiteY1" fmla="*/ 0 h 396000"/>
              <a:gd name="connsiteX2" fmla="*/ 10800 w 10800"/>
              <a:gd name="connsiteY2" fmla="*/ 396000 h 396000"/>
              <a:gd name="connsiteX3" fmla="*/ 0 w 10800"/>
              <a:gd name="connsiteY3" fmla="*/ 396000 h 396000"/>
            </a:gdLst>
            <a:ahLst/>
            <a:cxnLst>
              <a:cxn ang="0">
                <a:pos x="connsiteX0" y="connsiteY0"/>
              </a:cxn>
              <a:cxn ang="0">
                <a:pos x="connsiteX1" y="connsiteY1"/>
              </a:cxn>
              <a:cxn ang="0">
                <a:pos x="connsiteX2" y="connsiteY2"/>
              </a:cxn>
              <a:cxn ang="0">
                <a:pos x="connsiteX3" y="connsiteY3"/>
              </a:cxn>
            </a:cxnLst>
            <a:rect l="l" t="t" r="r" b="b"/>
            <a:pathLst>
              <a:path w="10800" h="396000">
                <a:moveTo>
                  <a:pt x="0" y="0"/>
                </a:moveTo>
                <a:lnTo>
                  <a:pt x="10800" y="0"/>
                </a:lnTo>
                <a:lnTo>
                  <a:pt x="10800" y="396000"/>
                </a:lnTo>
                <a:lnTo>
                  <a:pt x="0" y="396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47" name="Text Placeholder 46">
            <a:extLst>
              <a:ext uri="{FF2B5EF4-FFF2-40B4-BE49-F238E27FC236}">
                <a16:creationId xmlns:a16="http://schemas.microsoft.com/office/drawing/2014/main" id="{3584E381-C631-4FFB-88C7-755609C59C09}"/>
              </a:ext>
            </a:extLst>
          </p:cNvPr>
          <p:cNvSpPr>
            <a:spLocks noGrp="1"/>
          </p:cNvSpPr>
          <p:nvPr>
            <p:ph type="body" sz="quarter" idx="56" hasCustomPrompt="1"/>
          </p:nvPr>
        </p:nvSpPr>
        <p:spPr>
          <a:xfrm>
            <a:off x="4563425" y="4195057"/>
            <a:ext cx="10800" cy="403200"/>
          </a:xfrm>
          <a:custGeom>
            <a:avLst/>
            <a:gdLst>
              <a:gd name="connsiteX0" fmla="*/ 0 w 10800"/>
              <a:gd name="connsiteY0" fmla="*/ 0 h 396000"/>
              <a:gd name="connsiteX1" fmla="*/ 10800 w 10800"/>
              <a:gd name="connsiteY1" fmla="*/ 0 h 396000"/>
              <a:gd name="connsiteX2" fmla="*/ 10800 w 10800"/>
              <a:gd name="connsiteY2" fmla="*/ 396000 h 396000"/>
              <a:gd name="connsiteX3" fmla="*/ 0 w 10800"/>
              <a:gd name="connsiteY3" fmla="*/ 396000 h 396000"/>
            </a:gdLst>
            <a:ahLst/>
            <a:cxnLst>
              <a:cxn ang="0">
                <a:pos x="connsiteX0" y="connsiteY0"/>
              </a:cxn>
              <a:cxn ang="0">
                <a:pos x="connsiteX1" y="connsiteY1"/>
              </a:cxn>
              <a:cxn ang="0">
                <a:pos x="connsiteX2" y="connsiteY2"/>
              </a:cxn>
              <a:cxn ang="0">
                <a:pos x="connsiteX3" y="connsiteY3"/>
              </a:cxn>
            </a:cxnLst>
            <a:rect l="l" t="t" r="r" b="b"/>
            <a:pathLst>
              <a:path w="10800" h="396000">
                <a:moveTo>
                  <a:pt x="0" y="0"/>
                </a:moveTo>
                <a:lnTo>
                  <a:pt x="10800" y="0"/>
                </a:lnTo>
                <a:lnTo>
                  <a:pt x="10800" y="396000"/>
                </a:lnTo>
                <a:lnTo>
                  <a:pt x="0" y="396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50" name="Text Placeholder 49">
            <a:extLst>
              <a:ext uri="{FF2B5EF4-FFF2-40B4-BE49-F238E27FC236}">
                <a16:creationId xmlns:a16="http://schemas.microsoft.com/office/drawing/2014/main" id="{239DE9B5-BCD1-4861-A7F5-D28A20EC9662}"/>
              </a:ext>
            </a:extLst>
          </p:cNvPr>
          <p:cNvSpPr>
            <a:spLocks noGrp="1"/>
          </p:cNvSpPr>
          <p:nvPr>
            <p:ph type="body" sz="quarter" idx="57" hasCustomPrompt="1"/>
          </p:nvPr>
        </p:nvSpPr>
        <p:spPr>
          <a:xfrm>
            <a:off x="1402080" y="3870835"/>
            <a:ext cx="1116000" cy="10800"/>
          </a:xfrm>
          <a:custGeom>
            <a:avLst/>
            <a:gdLst>
              <a:gd name="connsiteX0" fmla="*/ 0 w 1116000"/>
              <a:gd name="connsiteY0" fmla="*/ 0 h 10800"/>
              <a:gd name="connsiteX1" fmla="*/ 1116000 w 1116000"/>
              <a:gd name="connsiteY1" fmla="*/ 0 h 10800"/>
              <a:gd name="connsiteX2" fmla="*/ 1116000 w 1116000"/>
              <a:gd name="connsiteY2" fmla="*/ 10800 h 10800"/>
              <a:gd name="connsiteX3" fmla="*/ 0 w 1116000"/>
              <a:gd name="connsiteY3" fmla="*/ 10800 h 10800"/>
            </a:gdLst>
            <a:ahLst/>
            <a:cxnLst>
              <a:cxn ang="0">
                <a:pos x="connsiteX0" y="connsiteY0"/>
              </a:cxn>
              <a:cxn ang="0">
                <a:pos x="connsiteX1" y="connsiteY1"/>
              </a:cxn>
              <a:cxn ang="0">
                <a:pos x="connsiteX2" y="connsiteY2"/>
              </a:cxn>
              <a:cxn ang="0">
                <a:pos x="connsiteX3" y="connsiteY3"/>
              </a:cxn>
            </a:cxnLst>
            <a:rect l="l" t="t" r="r" b="b"/>
            <a:pathLst>
              <a:path w="1116000" h="10800">
                <a:moveTo>
                  <a:pt x="0" y="0"/>
                </a:moveTo>
                <a:lnTo>
                  <a:pt x="1116000" y="0"/>
                </a:lnTo>
                <a:lnTo>
                  <a:pt x="1116000" y="10800"/>
                </a:lnTo>
                <a:lnTo>
                  <a:pt x="0" y="108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53" name="Text Placeholder 52">
            <a:extLst>
              <a:ext uri="{FF2B5EF4-FFF2-40B4-BE49-F238E27FC236}">
                <a16:creationId xmlns:a16="http://schemas.microsoft.com/office/drawing/2014/main" id="{9C714C9F-86DE-4780-BD98-99FD87DB9716}"/>
              </a:ext>
            </a:extLst>
          </p:cNvPr>
          <p:cNvSpPr>
            <a:spLocks noGrp="1"/>
          </p:cNvSpPr>
          <p:nvPr>
            <p:ph type="body" sz="quarter" idx="58" hasCustomPrompt="1"/>
          </p:nvPr>
        </p:nvSpPr>
        <p:spPr>
          <a:xfrm>
            <a:off x="3142146" y="3870835"/>
            <a:ext cx="1116000" cy="10800"/>
          </a:xfrm>
          <a:custGeom>
            <a:avLst/>
            <a:gdLst>
              <a:gd name="connsiteX0" fmla="*/ 0 w 1116000"/>
              <a:gd name="connsiteY0" fmla="*/ 0 h 10800"/>
              <a:gd name="connsiteX1" fmla="*/ 1116000 w 1116000"/>
              <a:gd name="connsiteY1" fmla="*/ 0 h 10800"/>
              <a:gd name="connsiteX2" fmla="*/ 1116000 w 1116000"/>
              <a:gd name="connsiteY2" fmla="*/ 10800 h 10800"/>
              <a:gd name="connsiteX3" fmla="*/ 0 w 1116000"/>
              <a:gd name="connsiteY3" fmla="*/ 10800 h 10800"/>
            </a:gdLst>
            <a:ahLst/>
            <a:cxnLst>
              <a:cxn ang="0">
                <a:pos x="connsiteX0" y="connsiteY0"/>
              </a:cxn>
              <a:cxn ang="0">
                <a:pos x="connsiteX1" y="connsiteY1"/>
              </a:cxn>
              <a:cxn ang="0">
                <a:pos x="connsiteX2" y="connsiteY2"/>
              </a:cxn>
              <a:cxn ang="0">
                <a:pos x="connsiteX3" y="connsiteY3"/>
              </a:cxn>
            </a:cxnLst>
            <a:rect l="l" t="t" r="r" b="b"/>
            <a:pathLst>
              <a:path w="1116000" h="10800">
                <a:moveTo>
                  <a:pt x="0" y="0"/>
                </a:moveTo>
                <a:lnTo>
                  <a:pt x="1116000" y="0"/>
                </a:lnTo>
                <a:lnTo>
                  <a:pt x="1116000" y="10800"/>
                </a:lnTo>
                <a:lnTo>
                  <a:pt x="0" y="108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56" name="Text Placeholder 55">
            <a:extLst>
              <a:ext uri="{FF2B5EF4-FFF2-40B4-BE49-F238E27FC236}">
                <a16:creationId xmlns:a16="http://schemas.microsoft.com/office/drawing/2014/main" id="{86687632-41C5-41FC-BC2F-25B7CB40AC7A}"/>
              </a:ext>
            </a:extLst>
          </p:cNvPr>
          <p:cNvSpPr>
            <a:spLocks noGrp="1"/>
          </p:cNvSpPr>
          <p:nvPr>
            <p:ph type="body" sz="quarter" idx="59" hasCustomPrompt="1"/>
          </p:nvPr>
        </p:nvSpPr>
        <p:spPr>
          <a:xfrm>
            <a:off x="4884733" y="3870835"/>
            <a:ext cx="1116000" cy="10800"/>
          </a:xfrm>
          <a:custGeom>
            <a:avLst/>
            <a:gdLst>
              <a:gd name="connsiteX0" fmla="*/ 0 w 1116000"/>
              <a:gd name="connsiteY0" fmla="*/ 0 h 10800"/>
              <a:gd name="connsiteX1" fmla="*/ 1116000 w 1116000"/>
              <a:gd name="connsiteY1" fmla="*/ 0 h 10800"/>
              <a:gd name="connsiteX2" fmla="*/ 1116000 w 1116000"/>
              <a:gd name="connsiteY2" fmla="*/ 10800 h 10800"/>
              <a:gd name="connsiteX3" fmla="*/ 0 w 1116000"/>
              <a:gd name="connsiteY3" fmla="*/ 10800 h 10800"/>
            </a:gdLst>
            <a:ahLst/>
            <a:cxnLst>
              <a:cxn ang="0">
                <a:pos x="connsiteX0" y="connsiteY0"/>
              </a:cxn>
              <a:cxn ang="0">
                <a:pos x="connsiteX1" y="connsiteY1"/>
              </a:cxn>
              <a:cxn ang="0">
                <a:pos x="connsiteX2" y="connsiteY2"/>
              </a:cxn>
              <a:cxn ang="0">
                <a:pos x="connsiteX3" y="connsiteY3"/>
              </a:cxn>
            </a:cxnLst>
            <a:rect l="l" t="t" r="r" b="b"/>
            <a:pathLst>
              <a:path w="1116000" h="10800">
                <a:moveTo>
                  <a:pt x="0" y="0"/>
                </a:moveTo>
                <a:lnTo>
                  <a:pt x="1116000" y="0"/>
                </a:lnTo>
                <a:lnTo>
                  <a:pt x="1116000" y="10800"/>
                </a:lnTo>
                <a:lnTo>
                  <a:pt x="0" y="108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59" name="Text Placeholder 58">
            <a:extLst>
              <a:ext uri="{FF2B5EF4-FFF2-40B4-BE49-F238E27FC236}">
                <a16:creationId xmlns:a16="http://schemas.microsoft.com/office/drawing/2014/main" id="{8EEAD1D8-4706-40BA-A331-1EBADFAF5109}"/>
              </a:ext>
            </a:extLst>
          </p:cNvPr>
          <p:cNvSpPr>
            <a:spLocks noGrp="1"/>
          </p:cNvSpPr>
          <p:nvPr>
            <p:ph type="body" sz="quarter" idx="60" hasCustomPrompt="1"/>
          </p:nvPr>
        </p:nvSpPr>
        <p:spPr>
          <a:xfrm>
            <a:off x="6626198" y="3870835"/>
            <a:ext cx="1116000" cy="10800"/>
          </a:xfrm>
          <a:custGeom>
            <a:avLst/>
            <a:gdLst>
              <a:gd name="connsiteX0" fmla="*/ 0 w 1116000"/>
              <a:gd name="connsiteY0" fmla="*/ 0 h 10800"/>
              <a:gd name="connsiteX1" fmla="*/ 1116000 w 1116000"/>
              <a:gd name="connsiteY1" fmla="*/ 0 h 10800"/>
              <a:gd name="connsiteX2" fmla="*/ 1116000 w 1116000"/>
              <a:gd name="connsiteY2" fmla="*/ 10800 h 10800"/>
              <a:gd name="connsiteX3" fmla="*/ 0 w 1116000"/>
              <a:gd name="connsiteY3" fmla="*/ 10800 h 10800"/>
            </a:gdLst>
            <a:ahLst/>
            <a:cxnLst>
              <a:cxn ang="0">
                <a:pos x="connsiteX0" y="connsiteY0"/>
              </a:cxn>
              <a:cxn ang="0">
                <a:pos x="connsiteX1" y="connsiteY1"/>
              </a:cxn>
              <a:cxn ang="0">
                <a:pos x="connsiteX2" y="connsiteY2"/>
              </a:cxn>
              <a:cxn ang="0">
                <a:pos x="connsiteX3" y="connsiteY3"/>
              </a:cxn>
            </a:cxnLst>
            <a:rect l="l" t="t" r="r" b="b"/>
            <a:pathLst>
              <a:path w="1116000" h="10800">
                <a:moveTo>
                  <a:pt x="0" y="0"/>
                </a:moveTo>
                <a:lnTo>
                  <a:pt x="1116000" y="0"/>
                </a:lnTo>
                <a:lnTo>
                  <a:pt x="1116000" y="10800"/>
                </a:lnTo>
                <a:lnTo>
                  <a:pt x="0" y="108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62" name="Text Placeholder 61">
            <a:extLst>
              <a:ext uri="{FF2B5EF4-FFF2-40B4-BE49-F238E27FC236}">
                <a16:creationId xmlns:a16="http://schemas.microsoft.com/office/drawing/2014/main" id="{7261ED13-40C4-40E5-AD68-38634CA725D8}"/>
              </a:ext>
            </a:extLst>
          </p:cNvPr>
          <p:cNvSpPr>
            <a:spLocks noGrp="1"/>
          </p:cNvSpPr>
          <p:nvPr>
            <p:ph type="body" sz="quarter" idx="61" hasCustomPrompt="1"/>
          </p:nvPr>
        </p:nvSpPr>
        <p:spPr>
          <a:xfrm>
            <a:off x="2821960" y="3183946"/>
            <a:ext cx="10800" cy="396000"/>
          </a:xfrm>
          <a:custGeom>
            <a:avLst/>
            <a:gdLst>
              <a:gd name="connsiteX0" fmla="*/ 0 w 10800"/>
              <a:gd name="connsiteY0" fmla="*/ 0 h 396000"/>
              <a:gd name="connsiteX1" fmla="*/ 10800 w 10800"/>
              <a:gd name="connsiteY1" fmla="*/ 0 h 396000"/>
              <a:gd name="connsiteX2" fmla="*/ 10800 w 10800"/>
              <a:gd name="connsiteY2" fmla="*/ 396000 h 396000"/>
              <a:gd name="connsiteX3" fmla="*/ 0 w 10800"/>
              <a:gd name="connsiteY3" fmla="*/ 396000 h 396000"/>
            </a:gdLst>
            <a:ahLst/>
            <a:cxnLst>
              <a:cxn ang="0">
                <a:pos x="connsiteX0" y="connsiteY0"/>
              </a:cxn>
              <a:cxn ang="0">
                <a:pos x="connsiteX1" y="connsiteY1"/>
              </a:cxn>
              <a:cxn ang="0">
                <a:pos x="connsiteX2" y="connsiteY2"/>
              </a:cxn>
              <a:cxn ang="0">
                <a:pos x="connsiteX3" y="connsiteY3"/>
              </a:cxn>
            </a:cxnLst>
            <a:rect l="l" t="t" r="r" b="b"/>
            <a:pathLst>
              <a:path w="10800" h="396000">
                <a:moveTo>
                  <a:pt x="0" y="0"/>
                </a:moveTo>
                <a:lnTo>
                  <a:pt x="10800" y="0"/>
                </a:lnTo>
                <a:lnTo>
                  <a:pt x="10800" y="396000"/>
                </a:lnTo>
                <a:lnTo>
                  <a:pt x="0" y="396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65" name="Text Placeholder 64">
            <a:extLst>
              <a:ext uri="{FF2B5EF4-FFF2-40B4-BE49-F238E27FC236}">
                <a16:creationId xmlns:a16="http://schemas.microsoft.com/office/drawing/2014/main" id="{ED65C502-51E7-4C5B-BE2B-8B0F156A08AC}"/>
              </a:ext>
            </a:extLst>
          </p:cNvPr>
          <p:cNvSpPr>
            <a:spLocks noGrp="1"/>
          </p:cNvSpPr>
          <p:nvPr>
            <p:ph type="body" sz="quarter" idx="62" hasCustomPrompt="1"/>
          </p:nvPr>
        </p:nvSpPr>
        <p:spPr>
          <a:xfrm>
            <a:off x="6304890" y="3183946"/>
            <a:ext cx="10800" cy="396000"/>
          </a:xfrm>
          <a:custGeom>
            <a:avLst/>
            <a:gdLst>
              <a:gd name="connsiteX0" fmla="*/ 0 w 10800"/>
              <a:gd name="connsiteY0" fmla="*/ 0 h 396000"/>
              <a:gd name="connsiteX1" fmla="*/ 10800 w 10800"/>
              <a:gd name="connsiteY1" fmla="*/ 0 h 396000"/>
              <a:gd name="connsiteX2" fmla="*/ 10800 w 10800"/>
              <a:gd name="connsiteY2" fmla="*/ 396000 h 396000"/>
              <a:gd name="connsiteX3" fmla="*/ 0 w 10800"/>
              <a:gd name="connsiteY3" fmla="*/ 396000 h 396000"/>
            </a:gdLst>
            <a:ahLst/>
            <a:cxnLst>
              <a:cxn ang="0">
                <a:pos x="connsiteX0" y="connsiteY0"/>
              </a:cxn>
              <a:cxn ang="0">
                <a:pos x="connsiteX1" y="connsiteY1"/>
              </a:cxn>
              <a:cxn ang="0">
                <a:pos x="connsiteX2" y="connsiteY2"/>
              </a:cxn>
              <a:cxn ang="0">
                <a:pos x="connsiteX3" y="connsiteY3"/>
              </a:cxn>
            </a:cxnLst>
            <a:rect l="l" t="t" r="r" b="b"/>
            <a:pathLst>
              <a:path w="10800" h="396000">
                <a:moveTo>
                  <a:pt x="0" y="0"/>
                </a:moveTo>
                <a:lnTo>
                  <a:pt x="10800" y="0"/>
                </a:lnTo>
                <a:lnTo>
                  <a:pt x="10800" y="396000"/>
                </a:lnTo>
                <a:lnTo>
                  <a:pt x="0" y="396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68" name="Text Placeholder 67">
            <a:extLst>
              <a:ext uri="{FF2B5EF4-FFF2-40B4-BE49-F238E27FC236}">
                <a16:creationId xmlns:a16="http://schemas.microsoft.com/office/drawing/2014/main" id="{7D778E80-FE0B-4A34-8124-92747E998625}"/>
              </a:ext>
            </a:extLst>
          </p:cNvPr>
          <p:cNvSpPr>
            <a:spLocks noGrp="1"/>
          </p:cNvSpPr>
          <p:nvPr>
            <p:ph type="body" sz="quarter" idx="63" hasCustomPrompt="1"/>
          </p:nvPr>
        </p:nvSpPr>
        <p:spPr>
          <a:xfrm>
            <a:off x="6247290" y="3319741"/>
            <a:ext cx="126000" cy="126000"/>
          </a:xfrm>
          <a:custGeom>
            <a:avLst/>
            <a:gdLst>
              <a:gd name="connsiteX0" fmla="*/ 63000 w 126000"/>
              <a:gd name="connsiteY0" fmla="*/ 0 h 126000"/>
              <a:gd name="connsiteX1" fmla="*/ 126000 w 126000"/>
              <a:gd name="connsiteY1" fmla="*/ 63000 h 126000"/>
              <a:gd name="connsiteX2" fmla="*/ 63000 w 126000"/>
              <a:gd name="connsiteY2" fmla="*/ 126000 h 126000"/>
              <a:gd name="connsiteX3" fmla="*/ 0 w 126000"/>
              <a:gd name="connsiteY3" fmla="*/ 63000 h 126000"/>
              <a:gd name="connsiteX4" fmla="*/ 63000 w 126000"/>
              <a:gd name="connsiteY4" fmla="*/ 0 h 12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 h="126000">
                <a:moveTo>
                  <a:pt x="63000" y="0"/>
                </a:moveTo>
                <a:cubicBezTo>
                  <a:pt x="97794" y="0"/>
                  <a:pt x="126000" y="28206"/>
                  <a:pt x="126000" y="63000"/>
                </a:cubicBezTo>
                <a:cubicBezTo>
                  <a:pt x="126000" y="97794"/>
                  <a:pt x="97794" y="126000"/>
                  <a:pt x="63000" y="126000"/>
                </a:cubicBezTo>
                <a:cubicBezTo>
                  <a:pt x="28206" y="126000"/>
                  <a:pt x="0" y="97794"/>
                  <a:pt x="0" y="63000"/>
                </a:cubicBezTo>
                <a:cubicBezTo>
                  <a:pt x="0" y="28206"/>
                  <a:pt x="28206" y="0"/>
                  <a:pt x="63000" y="0"/>
                </a:cubicBez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69" name="Text Placeholder 68">
            <a:extLst>
              <a:ext uri="{FF2B5EF4-FFF2-40B4-BE49-F238E27FC236}">
                <a16:creationId xmlns:a16="http://schemas.microsoft.com/office/drawing/2014/main" id="{E8EC88AC-A8EA-4FA1-BD9D-72535AEF8C9D}"/>
              </a:ext>
            </a:extLst>
          </p:cNvPr>
          <p:cNvSpPr>
            <a:spLocks noGrp="1"/>
          </p:cNvSpPr>
          <p:nvPr>
            <p:ph type="body" sz="quarter" idx="64" hasCustomPrompt="1"/>
          </p:nvPr>
        </p:nvSpPr>
        <p:spPr>
          <a:xfrm>
            <a:off x="1022895" y="4337201"/>
            <a:ext cx="126000" cy="126000"/>
          </a:xfrm>
          <a:custGeom>
            <a:avLst/>
            <a:gdLst>
              <a:gd name="connsiteX0" fmla="*/ 63000 w 126000"/>
              <a:gd name="connsiteY0" fmla="*/ 0 h 126000"/>
              <a:gd name="connsiteX1" fmla="*/ 126000 w 126000"/>
              <a:gd name="connsiteY1" fmla="*/ 63000 h 126000"/>
              <a:gd name="connsiteX2" fmla="*/ 63000 w 126000"/>
              <a:gd name="connsiteY2" fmla="*/ 126000 h 126000"/>
              <a:gd name="connsiteX3" fmla="*/ 0 w 126000"/>
              <a:gd name="connsiteY3" fmla="*/ 63000 h 126000"/>
              <a:gd name="connsiteX4" fmla="*/ 63000 w 126000"/>
              <a:gd name="connsiteY4" fmla="*/ 0 h 12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 h="126000">
                <a:moveTo>
                  <a:pt x="63000" y="0"/>
                </a:moveTo>
                <a:cubicBezTo>
                  <a:pt x="97794" y="0"/>
                  <a:pt x="126000" y="28206"/>
                  <a:pt x="126000" y="63000"/>
                </a:cubicBezTo>
                <a:cubicBezTo>
                  <a:pt x="126000" y="97794"/>
                  <a:pt x="97794" y="126000"/>
                  <a:pt x="63000" y="126000"/>
                </a:cubicBezTo>
                <a:cubicBezTo>
                  <a:pt x="28206" y="126000"/>
                  <a:pt x="0" y="97794"/>
                  <a:pt x="0" y="63000"/>
                </a:cubicBezTo>
                <a:cubicBezTo>
                  <a:pt x="0" y="28206"/>
                  <a:pt x="28206" y="0"/>
                  <a:pt x="63000" y="0"/>
                </a:cubicBez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70" name="Text Placeholder 69">
            <a:extLst>
              <a:ext uri="{FF2B5EF4-FFF2-40B4-BE49-F238E27FC236}">
                <a16:creationId xmlns:a16="http://schemas.microsoft.com/office/drawing/2014/main" id="{E40A23C6-E85D-4F63-91D2-505C7E0C40B0}"/>
              </a:ext>
            </a:extLst>
          </p:cNvPr>
          <p:cNvSpPr>
            <a:spLocks noGrp="1"/>
          </p:cNvSpPr>
          <p:nvPr>
            <p:ph type="body" sz="quarter" idx="65" hasCustomPrompt="1"/>
          </p:nvPr>
        </p:nvSpPr>
        <p:spPr>
          <a:xfrm>
            <a:off x="4505825" y="4337201"/>
            <a:ext cx="126000" cy="126000"/>
          </a:xfrm>
          <a:custGeom>
            <a:avLst/>
            <a:gdLst>
              <a:gd name="connsiteX0" fmla="*/ 63000 w 126000"/>
              <a:gd name="connsiteY0" fmla="*/ 0 h 126000"/>
              <a:gd name="connsiteX1" fmla="*/ 126000 w 126000"/>
              <a:gd name="connsiteY1" fmla="*/ 63000 h 126000"/>
              <a:gd name="connsiteX2" fmla="*/ 63000 w 126000"/>
              <a:gd name="connsiteY2" fmla="*/ 126000 h 126000"/>
              <a:gd name="connsiteX3" fmla="*/ 0 w 126000"/>
              <a:gd name="connsiteY3" fmla="*/ 63000 h 126000"/>
              <a:gd name="connsiteX4" fmla="*/ 63000 w 126000"/>
              <a:gd name="connsiteY4" fmla="*/ 0 h 12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 h="126000">
                <a:moveTo>
                  <a:pt x="63000" y="0"/>
                </a:moveTo>
                <a:cubicBezTo>
                  <a:pt x="97794" y="0"/>
                  <a:pt x="126000" y="28206"/>
                  <a:pt x="126000" y="63000"/>
                </a:cubicBezTo>
                <a:cubicBezTo>
                  <a:pt x="126000" y="97794"/>
                  <a:pt x="97794" y="126000"/>
                  <a:pt x="63000" y="126000"/>
                </a:cubicBezTo>
                <a:cubicBezTo>
                  <a:pt x="28206" y="126000"/>
                  <a:pt x="0" y="97794"/>
                  <a:pt x="0" y="63000"/>
                </a:cubicBezTo>
                <a:cubicBezTo>
                  <a:pt x="0" y="28206"/>
                  <a:pt x="28206" y="0"/>
                  <a:pt x="63000" y="0"/>
                </a:cubicBez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73" name="Text Placeholder 72">
            <a:extLst>
              <a:ext uri="{FF2B5EF4-FFF2-40B4-BE49-F238E27FC236}">
                <a16:creationId xmlns:a16="http://schemas.microsoft.com/office/drawing/2014/main" id="{C5397FD1-1F3B-497A-9B53-38B480783004}"/>
              </a:ext>
            </a:extLst>
          </p:cNvPr>
          <p:cNvSpPr>
            <a:spLocks noGrp="1"/>
          </p:cNvSpPr>
          <p:nvPr>
            <p:ph type="body" sz="quarter" idx="66" hasCustomPrompt="1"/>
          </p:nvPr>
        </p:nvSpPr>
        <p:spPr>
          <a:xfrm>
            <a:off x="8052705" y="4195057"/>
            <a:ext cx="10800" cy="403200"/>
          </a:xfrm>
          <a:custGeom>
            <a:avLst/>
            <a:gdLst>
              <a:gd name="connsiteX0" fmla="*/ 0 w 10800"/>
              <a:gd name="connsiteY0" fmla="*/ 0 h 396000"/>
              <a:gd name="connsiteX1" fmla="*/ 10800 w 10800"/>
              <a:gd name="connsiteY1" fmla="*/ 0 h 396000"/>
              <a:gd name="connsiteX2" fmla="*/ 10800 w 10800"/>
              <a:gd name="connsiteY2" fmla="*/ 396000 h 396000"/>
              <a:gd name="connsiteX3" fmla="*/ 0 w 10800"/>
              <a:gd name="connsiteY3" fmla="*/ 396000 h 396000"/>
            </a:gdLst>
            <a:ahLst/>
            <a:cxnLst>
              <a:cxn ang="0">
                <a:pos x="connsiteX0" y="connsiteY0"/>
              </a:cxn>
              <a:cxn ang="0">
                <a:pos x="connsiteX1" y="connsiteY1"/>
              </a:cxn>
              <a:cxn ang="0">
                <a:pos x="connsiteX2" y="connsiteY2"/>
              </a:cxn>
              <a:cxn ang="0">
                <a:pos x="connsiteX3" y="connsiteY3"/>
              </a:cxn>
            </a:cxnLst>
            <a:rect l="l" t="t" r="r" b="b"/>
            <a:pathLst>
              <a:path w="10800" h="396000">
                <a:moveTo>
                  <a:pt x="0" y="0"/>
                </a:moveTo>
                <a:lnTo>
                  <a:pt x="10800" y="0"/>
                </a:lnTo>
                <a:lnTo>
                  <a:pt x="10800" y="396000"/>
                </a:lnTo>
                <a:lnTo>
                  <a:pt x="0" y="396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74" name="Text Placeholder 73">
            <a:extLst>
              <a:ext uri="{FF2B5EF4-FFF2-40B4-BE49-F238E27FC236}">
                <a16:creationId xmlns:a16="http://schemas.microsoft.com/office/drawing/2014/main" id="{A14A5024-FDE7-4CC7-89EB-D18BB6E124EA}"/>
              </a:ext>
            </a:extLst>
          </p:cNvPr>
          <p:cNvSpPr>
            <a:spLocks noGrp="1"/>
          </p:cNvSpPr>
          <p:nvPr>
            <p:ph type="body" sz="quarter" idx="67" hasCustomPrompt="1"/>
          </p:nvPr>
        </p:nvSpPr>
        <p:spPr>
          <a:xfrm>
            <a:off x="7995105" y="4337201"/>
            <a:ext cx="126000" cy="126000"/>
          </a:xfrm>
          <a:custGeom>
            <a:avLst/>
            <a:gdLst>
              <a:gd name="connsiteX0" fmla="*/ 63000 w 126000"/>
              <a:gd name="connsiteY0" fmla="*/ 0 h 126000"/>
              <a:gd name="connsiteX1" fmla="*/ 126000 w 126000"/>
              <a:gd name="connsiteY1" fmla="*/ 63000 h 126000"/>
              <a:gd name="connsiteX2" fmla="*/ 63000 w 126000"/>
              <a:gd name="connsiteY2" fmla="*/ 126000 h 126000"/>
              <a:gd name="connsiteX3" fmla="*/ 0 w 126000"/>
              <a:gd name="connsiteY3" fmla="*/ 63000 h 126000"/>
              <a:gd name="connsiteX4" fmla="*/ 63000 w 126000"/>
              <a:gd name="connsiteY4" fmla="*/ 0 h 12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 h="126000">
                <a:moveTo>
                  <a:pt x="63000" y="0"/>
                </a:moveTo>
                <a:cubicBezTo>
                  <a:pt x="97794" y="0"/>
                  <a:pt x="126000" y="28206"/>
                  <a:pt x="126000" y="63000"/>
                </a:cubicBezTo>
                <a:cubicBezTo>
                  <a:pt x="126000" y="97794"/>
                  <a:pt x="97794" y="126000"/>
                  <a:pt x="63000" y="126000"/>
                </a:cubicBezTo>
                <a:cubicBezTo>
                  <a:pt x="28206" y="126000"/>
                  <a:pt x="0" y="97794"/>
                  <a:pt x="0" y="63000"/>
                </a:cubicBezTo>
                <a:cubicBezTo>
                  <a:pt x="0" y="28206"/>
                  <a:pt x="28206" y="0"/>
                  <a:pt x="63000" y="0"/>
                </a:cubicBez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75" name="Text Placeholder 74">
            <a:extLst>
              <a:ext uri="{FF2B5EF4-FFF2-40B4-BE49-F238E27FC236}">
                <a16:creationId xmlns:a16="http://schemas.microsoft.com/office/drawing/2014/main" id="{B2F2CD1A-4531-48F0-9F91-5ED2ECFA666D}"/>
              </a:ext>
            </a:extLst>
          </p:cNvPr>
          <p:cNvSpPr>
            <a:spLocks noGrp="1"/>
          </p:cNvSpPr>
          <p:nvPr>
            <p:ph type="body" sz="quarter" idx="68" hasCustomPrompt="1"/>
          </p:nvPr>
        </p:nvSpPr>
        <p:spPr>
          <a:xfrm>
            <a:off x="2764360" y="3319741"/>
            <a:ext cx="126000" cy="126000"/>
          </a:xfrm>
          <a:custGeom>
            <a:avLst/>
            <a:gdLst>
              <a:gd name="connsiteX0" fmla="*/ 63000 w 126000"/>
              <a:gd name="connsiteY0" fmla="*/ 0 h 126000"/>
              <a:gd name="connsiteX1" fmla="*/ 126000 w 126000"/>
              <a:gd name="connsiteY1" fmla="*/ 63000 h 126000"/>
              <a:gd name="connsiteX2" fmla="*/ 63000 w 126000"/>
              <a:gd name="connsiteY2" fmla="*/ 126000 h 126000"/>
              <a:gd name="connsiteX3" fmla="*/ 0 w 126000"/>
              <a:gd name="connsiteY3" fmla="*/ 63000 h 126000"/>
              <a:gd name="connsiteX4" fmla="*/ 63000 w 126000"/>
              <a:gd name="connsiteY4" fmla="*/ 0 h 12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 h="126000">
                <a:moveTo>
                  <a:pt x="63000" y="0"/>
                </a:moveTo>
                <a:cubicBezTo>
                  <a:pt x="97794" y="0"/>
                  <a:pt x="126000" y="28206"/>
                  <a:pt x="126000" y="63000"/>
                </a:cubicBezTo>
                <a:cubicBezTo>
                  <a:pt x="126000" y="97794"/>
                  <a:pt x="97794" y="126000"/>
                  <a:pt x="63000" y="126000"/>
                </a:cubicBezTo>
                <a:cubicBezTo>
                  <a:pt x="28206" y="126000"/>
                  <a:pt x="0" y="97794"/>
                  <a:pt x="0" y="63000"/>
                </a:cubicBezTo>
                <a:cubicBezTo>
                  <a:pt x="0" y="28206"/>
                  <a:pt x="28206" y="0"/>
                  <a:pt x="63000" y="0"/>
                </a:cubicBez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13" name="Picture Placeholder 35">
            <a:extLst>
              <a:ext uri="{FF2B5EF4-FFF2-40B4-BE49-F238E27FC236}">
                <a16:creationId xmlns:a16="http://schemas.microsoft.com/office/drawing/2014/main" id="{9EDC2B58-F27E-44B1-ACDF-9FB487C60EC2}"/>
              </a:ext>
            </a:extLst>
          </p:cNvPr>
          <p:cNvSpPr>
            <a:spLocks noGrp="1"/>
          </p:cNvSpPr>
          <p:nvPr>
            <p:ph type="pic" sz="quarter" idx="41" hasCustomPrompt="1"/>
          </p:nvPr>
        </p:nvSpPr>
        <p:spPr>
          <a:xfrm>
            <a:off x="2511175" y="3563737"/>
            <a:ext cx="632370" cy="632368"/>
          </a:xfrm>
          <a:prstGeom prst="ellipse">
            <a:avLst/>
          </a:prstGeom>
          <a:noFill/>
        </p:spPr>
        <p:txBody>
          <a:bodyPr anchor="ctr"/>
          <a:lstStyle>
            <a:lvl1pPr algn="ctr">
              <a:defRPr sz="500"/>
            </a:lvl1pPr>
          </a:lstStyle>
          <a:p>
            <a:r>
              <a:rPr lang="en-GB" dirty="0"/>
              <a:t>Number</a:t>
            </a:r>
          </a:p>
        </p:txBody>
      </p:sp>
      <p:sp>
        <p:nvSpPr>
          <p:cNvPr id="14" name="Picture Placeholder 35">
            <a:extLst>
              <a:ext uri="{FF2B5EF4-FFF2-40B4-BE49-F238E27FC236}">
                <a16:creationId xmlns:a16="http://schemas.microsoft.com/office/drawing/2014/main" id="{1F2DFCB6-D373-4AB7-92C2-94FD5F57FF8C}"/>
              </a:ext>
            </a:extLst>
          </p:cNvPr>
          <p:cNvSpPr>
            <a:spLocks noGrp="1"/>
          </p:cNvSpPr>
          <p:nvPr>
            <p:ph type="pic" sz="quarter" idx="42" hasCustomPrompt="1"/>
          </p:nvPr>
        </p:nvSpPr>
        <p:spPr>
          <a:xfrm>
            <a:off x="4252640" y="3563737"/>
            <a:ext cx="632370" cy="632368"/>
          </a:xfrm>
          <a:prstGeom prst="ellipse">
            <a:avLst/>
          </a:prstGeom>
          <a:noFill/>
        </p:spPr>
        <p:txBody>
          <a:bodyPr anchor="ctr"/>
          <a:lstStyle>
            <a:lvl1pPr algn="ctr">
              <a:defRPr sz="500"/>
            </a:lvl1pPr>
          </a:lstStyle>
          <a:p>
            <a:r>
              <a:rPr lang="en-GB" dirty="0"/>
              <a:t>Number</a:t>
            </a:r>
          </a:p>
        </p:txBody>
      </p:sp>
      <p:sp>
        <p:nvSpPr>
          <p:cNvPr id="15" name="Picture Placeholder 35">
            <a:extLst>
              <a:ext uri="{FF2B5EF4-FFF2-40B4-BE49-F238E27FC236}">
                <a16:creationId xmlns:a16="http://schemas.microsoft.com/office/drawing/2014/main" id="{71221C23-BB3B-4987-8583-C0DFF5BFE662}"/>
              </a:ext>
            </a:extLst>
          </p:cNvPr>
          <p:cNvSpPr>
            <a:spLocks noGrp="1"/>
          </p:cNvSpPr>
          <p:nvPr>
            <p:ph type="pic" sz="quarter" idx="43" hasCustomPrompt="1"/>
          </p:nvPr>
        </p:nvSpPr>
        <p:spPr>
          <a:xfrm>
            <a:off x="5994105" y="3563737"/>
            <a:ext cx="632370" cy="632368"/>
          </a:xfrm>
          <a:prstGeom prst="ellipse">
            <a:avLst/>
          </a:prstGeom>
          <a:noFill/>
        </p:spPr>
        <p:txBody>
          <a:bodyPr anchor="ctr"/>
          <a:lstStyle>
            <a:lvl1pPr algn="ctr">
              <a:defRPr sz="500"/>
            </a:lvl1pPr>
          </a:lstStyle>
          <a:p>
            <a:r>
              <a:rPr lang="en-GB" dirty="0"/>
              <a:t>Number</a:t>
            </a:r>
          </a:p>
        </p:txBody>
      </p:sp>
      <p:sp>
        <p:nvSpPr>
          <p:cNvPr id="23" name="Picture Placeholder 35">
            <a:extLst>
              <a:ext uri="{FF2B5EF4-FFF2-40B4-BE49-F238E27FC236}">
                <a16:creationId xmlns:a16="http://schemas.microsoft.com/office/drawing/2014/main" id="{16B3DE71-72D4-438A-8A73-538B005E8981}"/>
              </a:ext>
            </a:extLst>
          </p:cNvPr>
          <p:cNvSpPr>
            <a:spLocks noGrp="1"/>
          </p:cNvSpPr>
          <p:nvPr>
            <p:ph type="pic" sz="quarter" idx="47" hasCustomPrompt="1"/>
          </p:nvPr>
        </p:nvSpPr>
        <p:spPr>
          <a:xfrm>
            <a:off x="2344715" y="2231696"/>
            <a:ext cx="965290" cy="965286"/>
          </a:xfrm>
          <a:prstGeom prst="ellipse">
            <a:avLst/>
          </a:prstGeom>
          <a:noFill/>
        </p:spPr>
        <p:txBody>
          <a:bodyPr anchor="ctr"/>
          <a:lstStyle>
            <a:lvl1pPr algn="ctr">
              <a:defRPr sz="1400"/>
            </a:lvl1pPr>
          </a:lstStyle>
          <a:p>
            <a:r>
              <a:rPr lang="en-GB" dirty="0"/>
              <a:t>Icon</a:t>
            </a:r>
          </a:p>
        </p:txBody>
      </p:sp>
      <p:sp>
        <p:nvSpPr>
          <p:cNvPr id="24" name="Picture Placeholder 35">
            <a:extLst>
              <a:ext uri="{FF2B5EF4-FFF2-40B4-BE49-F238E27FC236}">
                <a16:creationId xmlns:a16="http://schemas.microsoft.com/office/drawing/2014/main" id="{26F578A5-F6B3-4F2F-BF47-54C6501A321D}"/>
              </a:ext>
            </a:extLst>
          </p:cNvPr>
          <p:cNvSpPr>
            <a:spLocks noGrp="1"/>
          </p:cNvSpPr>
          <p:nvPr>
            <p:ph type="pic" sz="quarter" idx="48" hasCustomPrompt="1"/>
          </p:nvPr>
        </p:nvSpPr>
        <p:spPr>
          <a:xfrm>
            <a:off x="5827645" y="2231696"/>
            <a:ext cx="965290" cy="965286"/>
          </a:xfrm>
          <a:prstGeom prst="ellipse">
            <a:avLst/>
          </a:prstGeom>
          <a:noFill/>
        </p:spPr>
        <p:txBody>
          <a:bodyPr anchor="ctr"/>
          <a:lstStyle>
            <a:lvl1pPr algn="ctr">
              <a:defRPr sz="1400"/>
            </a:lvl1pPr>
          </a:lstStyle>
          <a:p>
            <a:r>
              <a:rPr lang="en-GB" dirty="0"/>
              <a:t>Icon</a:t>
            </a:r>
          </a:p>
        </p:txBody>
      </p:sp>
      <p:sp>
        <p:nvSpPr>
          <p:cNvPr id="12" name="Picture Placeholder 35">
            <a:extLst>
              <a:ext uri="{FF2B5EF4-FFF2-40B4-BE49-F238E27FC236}">
                <a16:creationId xmlns:a16="http://schemas.microsoft.com/office/drawing/2014/main" id="{E93B7C31-AB82-47CE-AF3F-8E5865016FE5}"/>
              </a:ext>
            </a:extLst>
          </p:cNvPr>
          <p:cNvSpPr>
            <a:spLocks noGrp="1"/>
          </p:cNvSpPr>
          <p:nvPr>
            <p:ph type="pic" sz="quarter" idx="39" hasCustomPrompt="1"/>
          </p:nvPr>
        </p:nvSpPr>
        <p:spPr>
          <a:xfrm>
            <a:off x="769710" y="3563737"/>
            <a:ext cx="632370" cy="632368"/>
          </a:xfrm>
          <a:prstGeom prst="ellipse">
            <a:avLst/>
          </a:prstGeom>
          <a:noFill/>
        </p:spPr>
        <p:txBody>
          <a:bodyPr anchor="ctr"/>
          <a:lstStyle>
            <a:lvl1pPr algn="ctr">
              <a:defRPr sz="500"/>
            </a:lvl1pPr>
          </a:lstStyle>
          <a:p>
            <a:r>
              <a:rPr lang="en-GB" dirty="0"/>
              <a:t>Number</a:t>
            </a:r>
          </a:p>
        </p:txBody>
      </p:sp>
      <p:sp>
        <p:nvSpPr>
          <p:cNvPr id="16" name="Picture Placeholder 35">
            <a:extLst>
              <a:ext uri="{FF2B5EF4-FFF2-40B4-BE49-F238E27FC236}">
                <a16:creationId xmlns:a16="http://schemas.microsoft.com/office/drawing/2014/main" id="{6A50DD0F-5A7C-46A0-801D-091EEC14E7D1}"/>
              </a:ext>
            </a:extLst>
          </p:cNvPr>
          <p:cNvSpPr>
            <a:spLocks noGrp="1"/>
          </p:cNvSpPr>
          <p:nvPr>
            <p:ph type="pic" sz="quarter" idx="44" hasCustomPrompt="1"/>
          </p:nvPr>
        </p:nvSpPr>
        <p:spPr>
          <a:xfrm>
            <a:off x="7575460" y="4599015"/>
            <a:ext cx="965290" cy="965286"/>
          </a:xfrm>
          <a:prstGeom prst="ellipse">
            <a:avLst/>
          </a:prstGeom>
          <a:noFill/>
        </p:spPr>
        <p:txBody>
          <a:bodyPr anchor="ctr"/>
          <a:lstStyle>
            <a:lvl1pPr algn="ctr">
              <a:defRPr sz="1400"/>
            </a:lvl1pPr>
          </a:lstStyle>
          <a:p>
            <a:r>
              <a:rPr lang="en-GB" dirty="0"/>
              <a:t>Icon</a:t>
            </a:r>
          </a:p>
        </p:txBody>
      </p:sp>
      <p:sp>
        <p:nvSpPr>
          <p:cNvPr id="21" name="Picture Placeholder 35">
            <a:extLst>
              <a:ext uri="{FF2B5EF4-FFF2-40B4-BE49-F238E27FC236}">
                <a16:creationId xmlns:a16="http://schemas.microsoft.com/office/drawing/2014/main" id="{4C1CDDD7-3719-460B-A567-EBAE0D805CE4}"/>
              </a:ext>
            </a:extLst>
          </p:cNvPr>
          <p:cNvSpPr>
            <a:spLocks noGrp="1"/>
          </p:cNvSpPr>
          <p:nvPr>
            <p:ph type="pic" sz="quarter" idx="45" hasCustomPrompt="1"/>
          </p:nvPr>
        </p:nvSpPr>
        <p:spPr>
          <a:xfrm>
            <a:off x="4086180" y="4599015"/>
            <a:ext cx="965290" cy="965286"/>
          </a:xfrm>
          <a:prstGeom prst="ellipse">
            <a:avLst/>
          </a:prstGeom>
          <a:noFill/>
        </p:spPr>
        <p:txBody>
          <a:bodyPr anchor="ctr"/>
          <a:lstStyle>
            <a:lvl1pPr algn="ctr">
              <a:defRPr sz="1400"/>
            </a:lvl1pPr>
          </a:lstStyle>
          <a:p>
            <a:r>
              <a:rPr lang="en-GB" dirty="0"/>
              <a:t>Icon</a:t>
            </a:r>
          </a:p>
        </p:txBody>
      </p:sp>
      <p:sp>
        <p:nvSpPr>
          <p:cNvPr id="22" name="Picture Placeholder 35">
            <a:extLst>
              <a:ext uri="{FF2B5EF4-FFF2-40B4-BE49-F238E27FC236}">
                <a16:creationId xmlns:a16="http://schemas.microsoft.com/office/drawing/2014/main" id="{0349F95A-C9AD-4BFF-A83E-7449F9B8A28D}"/>
              </a:ext>
            </a:extLst>
          </p:cNvPr>
          <p:cNvSpPr>
            <a:spLocks noGrp="1"/>
          </p:cNvSpPr>
          <p:nvPr>
            <p:ph type="pic" sz="quarter" idx="46" hasCustomPrompt="1"/>
          </p:nvPr>
        </p:nvSpPr>
        <p:spPr>
          <a:xfrm>
            <a:off x="603250" y="4599015"/>
            <a:ext cx="965290" cy="965286"/>
          </a:xfrm>
          <a:prstGeom prst="ellipse">
            <a:avLst/>
          </a:prstGeom>
          <a:noFill/>
        </p:spPr>
        <p:txBody>
          <a:bodyPr anchor="ctr"/>
          <a:lstStyle>
            <a:lvl1pPr algn="ctr">
              <a:defRPr sz="1400"/>
            </a:lvl1pPr>
          </a:lstStyle>
          <a:p>
            <a:r>
              <a:rPr lang="en-GB" dirty="0"/>
              <a:t>Icon</a:t>
            </a:r>
          </a:p>
        </p:txBody>
      </p:sp>
      <p:sp>
        <p:nvSpPr>
          <p:cNvPr id="25" name="Picture Placeholder 35">
            <a:extLst>
              <a:ext uri="{FF2B5EF4-FFF2-40B4-BE49-F238E27FC236}">
                <a16:creationId xmlns:a16="http://schemas.microsoft.com/office/drawing/2014/main" id="{3F6E3B14-C4AE-4784-AEAE-17D6A380F28E}"/>
              </a:ext>
            </a:extLst>
          </p:cNvPr>
          <p:cNvSpPr>
            <a:spLocks noGrp="1"/>
          </p:cNvSpPr>
          <p:nvPr>
            <p:ph type="pic" sz="quarter" idx="49" hasCustomPrompt="1"/>
          </p:nvPr>
        </p:nvSpPr>
        <p:spPr>
          <a:xfrm>
            <a:off x="7741920" y="3563737"/>
            <a:ext cx="632370" cy="632368"/>
          </a:xfrm>
          <a:prstGeom prst="ellipse">
            <a:avLst/>
          </a:prstGeom>
          <a:noFill/>
        </p:spPr>
        <p:txBody>
          <a:bodyPr anchor="ctr"/>
          <a:lstStyle>
            <a:lvl1pPr algn="ctr">
              <a:defRPr sz="500"/>
            </a:lvl1pPr>
          </a:lstStyle>
          <a:p>
            <a:r>
              <a:rPr lang="en-GB" dirty="0"/>
              <a:t>Number</a:t>
            </a:r>
          </a:p>
        </p:txBody>
      </p:sp>
      <p:sp>
        <p:nvSpPr>
          <p:cNvPr id="2" name="Title 1">
            <a:extLst>
              <a:ext uri="{FF2B5EF4-FFF2-40B4-BE49-F238E27FC236}">
                <a16:creationId xmlns:a16="http://schemas.microsoft.com/office/drawing/2014/main" id="{38E43521-9DE1-44A3-B175-7C88558C2A05}"/>
              </a:ext>
            </a:extLst>
          </p:cNvPr>
          <p:cNvSpPr>
            <a:spLocks noGrp="1"/>
          </p:cNvSpPr>
          <p:nvPr>
            <p:ph type="title" hasCustomPrompt="1"/>
          </p:nvPr>
        </p:nvSpPr>
        <p:spPr>
          <a:xfrm>
            <a:off x="399714" y="443669"/>
            <a:ext cx="3467433" cy="524072"/>
          </a:xfrm>
        </p:spPr>
        <p:txBody>
          <a:bodyPr/>
          <a:lstStyle>
            <a:lvl1pPr>
              <a:defRPr>
                <a:solidFill>
                  <a:schemeClr val="accent6"/>
                </a:solidFill>
              </a:defRPr>
            </a:lvl1pPr>
          </a:lstStyle>
          <a:p>
            <a:r>
              <a:rPr lang="en-US" dirty="0"/>
              <a:t>Enter title here</a:t>
            </a:r>
            <a:endParaRPr lang="en-GB" dirty="0"/>
          </a:p>
        </p:txBody>
      </p:sp>
      <p:sp>
        <p:nvSpPr>
          <p:cNvPr id="9" name="Text Placeholder 8">
            <a:extLst>
              <a:ext uri="{FF2B5EF4-FFF2-40B4-BE49-F238E27FC236}">
                <a16:creationId xmlns:a16="http://schemas.microsoft.com/office/drawing/2014/main" id="{B626AAA6-F1CE-4F06-9424-20A5FD7314B9}"/>
              </a:ext>
            </a:extLst>
          </p:cNvPr>
          <p:cNvSpPr>
            <a:spLocks noGrp="1"/>
          </p:cNvSpPr>
          <p:nvPr>
            <p:ph type="body" sz="quarter" idx="13" hasCustomPrompt="1"/>
          </p:nvPr>
        </p:nvSpPr>
        <p:spPr>
          <a:xfrm>
            <a:off x="399714" y="1250950"/>
            <a:ext cx="3467435" cy="304800"/>
          </a:xfrm>
        </p:spPr>
        <p:txBody>
          <a:bodyPr/>
          <a:lstStyle>
            <a:lvl1pPr>
              <a:defRPr b="1">
                <a:solidFill>
                  <a:srgbClr val="7C0D6E"/>
                </a:solidFill>
              </a:defRPr>
            </a:lvl1pPr>
          </a:lstStyle>
          <a:p>
            <a:pPr lvl="0"/>
            <a:r>
              <a:rPr lang="en-US" dirty="0"/>
              <a:t>Enter subtitle here </a:t>
            </a:r>
            <a:endParaRPr lang="en-GB" dirty="0"/>
          </a:p>
        </p:txBody>
      </p:sp>
      <p:sp>
        <p:nvSpPr>
          <p:cNvPr id="31" name="Text Placeholder 26">
            <a:extLst>
              <a:ext uri="{FF2B5EF4-FFF2-40B4-BE49-F238E27FC236}">
                <a16:creationId xmlns:a16="http://schemas.microsoft.com/office/drawing/2014/main" id="{2F1D6818-66E6-49A3-B168-3282AAC3F085}"/>
              </a:ext>
            </a:extLst>
          </p:cNvPr>
          <p:cNvSpPr>
            <a:spLocks noGrp="1"/>
          </p:cNvSpPr>
          <p:nvPr>
            <p:ph type="body" sz="quarter" idx="54" hasCustomPrompt="1"/>
          </p:nvPr>
        </p:nvSpPr>
        <p:spPr>
          <a:xfrm>
            <a:off x="1998640" y="1623641"/>
            <a:ext cx="1657440" cy="527050"/>
          </a:xfrm>
        </p:spPr>
        <p:txBody>
          <a:bodyPr anchor="b"/>
          <a:lstStyle>
            <a:lvl1pPr algn="ctr">
              <a:defRPr/>
            </a:lvl1pPr>
          </a:lstStyle>
          <a:p>
            <a:pPr lvl="0"/>
            <a:r>
              <a:rPr lang="en-US" dirty="0"/>
              <a:t>Enter text here</a:t>
            </a:r>
            <a:endParaRPr lang="en-GB" dirty="0"/>
          </a:p>
        </p:txBody>
      </p:sp>
    </p:spTree>
    <p:extLst>
      <p:ext uri="{BB962C8B-B14F-4D97-AF65-F5344CB8AC3E}">
        <p14:creationId xmlns:p14="http://schemas.microsoft.com/office/powerpoint/2010/main" val="354014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alf Text &amp; Half Visuals">
    <p:spTree>
      <p:nvGrpSpPr>
        <p:cNvPr id="1" name=""/>
        <p:cNvGrpSpPr/>
        <p:nvPr/>
      </p:nvGrpSpPr>
      <p:grpSpPr>
        <a:xfrm>
          <a:off x="0" y="0"/>
          <a:ext cx="0" cy="0"/>
          <a:chOff x="0" y="0"/>
          <a:chExt cx="0" cy="0"/>
        </a:xfrm>
      </p:grpSpPr>
      <p:sp>
        <p:nvSpPr>
          <p:cNvPr id="15" name="Text Placeholder 15">
            <a:extLst>
              <a:ext uri="{FF2B5EF4-FFF2-40B4-BE49-F238E27FC236}">
                <a16:creationId xmlns:a16="http://schemas.microsoft.com/office/drawing/2014/main" id="{152A0207-7D11-471D-84B7-8F9BA672A80C}"/>
              </a:ext>
            </a:extLst>
          </p:cNvPr>
          <p:cNvSpPr>
            <a:spLocks noGrp="1"/>
          </p:cNvSpPr>
          <p:nvPr>
            <p:ph type="body" sz="quarter" idx="44" hasCustomPrompt="1"/>
          </p:nvPr>
        </p:nvSpPr>
        <p:spPr>
          <a:xfrm>
            <a:off x="6031502" y="4467472"/>
            <a:ext cx="5474697" cy="5474697"/>
          </a:xfrm>
          <a:prstGeom prst="ellipse">
            <a:avLst/>
          </a:prstGeom>
          <a:solidFill>
            <a:schemeClr val="tx2">
              <a:lumMod val="20000"/>
              <a:lumOff val="80000"/>
              <a:alpha val="75000"/>
            </a:schemeClr>
          </a:solidFill>
        </p:spPr>
        <p:txBody>
          <a:bodyPr/>
          <a:lstStyle>
            <a:lvl1pPr>
              <a:defRPr/>
            </a:lvl1pPr>
          </a:lstStyle>
          <a:p>
            <a:pPr lvl="0"/>
            <a:r>
              <a:rPr lang="en-US" dirty="0"/>
              <a:t> </a:t>
            </a:r>
            <a:endParaRPr lang="en-GB" dirty="0"/>
          </a:p>
        </p:txBody>
      </p:sp>
      <p:sp>
        <p:nvSpPr>
          <p:cNvPr id="16" name="Text Placeholder 15">
            <a:extLst>
              <a:ext uri="{FF2B5EF4-FFF2-40B4-BE49-F238E27FC236}">
                <a16:creationId xmlns:a16="http://schemas.microsoft.com/office/drawing/2014/main" id="{4FB756A0-7C2F-47DE-A14E-027A0E5F8F54}"/>
              </a:ext>
            </a:extLst>
          </p:cNvPr>
          <p:cNvSpPr>
            <a:spLocks noGrp="1"/>
          </p:cNvSpPr>
          <p:nvPr>
            <p:ph type="body" sz="quarter" idx="45" hasCustomPrompt="1"/>
          </p:nvPr>
        </p:nvSpPr>
        <p:spPr>
          <a:xfrm>
            <a:off x="4341855" y="-2114550"/>
            <a:ext cx="3341645" cy="3341645"/>
          </a:xfrm>
          <a:prstGeom prst="ellipse">
            <a:avLst/>
          </a:prstGeom>
          <a:solidFill>
            <a:schemeClr val="tx2">
              <a:lumMod val="20000"/>
              <a:lumOff val="80000"/>
              <a:alpha val="75000"/>
            </a:schemeClr>
          </a:solidFill>
        </p:spPr>
        <p:txBody>
          <a:bodyPr/>
          <a:lstStyle>
            <a:lvl1pPr>
              <a:defRPr/>
            </a:lvl1pPr>
          </a:lstStyle>
          <a:p>
            <a:pPr lvl="0"/>
            <a:r>
              <a:rPr lang="en-US" dirty="0"/>
              <a:t> </a:t>
            </a:r>
            <a:endParaRPr lang="en-GB" dirty="0"/>
          </a:p>
        </p:txBody>
      </p:sp>
      <p:sp>
        <p:nvSpPr>
          <p:cNvPr id="8" name="Text Placeholder 15">
            <a:extLst>
              <a:ext uri="{FF2B5EF4-FFF2-40B4-BE49-F238E27FC236}">
                <a16:creationId xmlns:a16="http://schemas.microsoft.com/office/drawing/2014/main" id="{C795CB01-C9E3-4F13-960D-9E0442F4C2BC}"/>
              </a:ext>
            </a:extLst>
          </p:cNvPr>
          <p:cNvSpPr>
            <a:spLocks noGrp="1"/>
          </p:cNvSpPr>
          <p:nvPr>
            <p:ph type="body" sz="quarter" idx="16" hasCustomPrompt="1"/>
          </p:nvPr>
        </p:nvSpPr>
        <p:spPr>
          <a:xfrm>
            <a:off x="-1590674" y="-705601"/>
            <a:ext cx="6858000" cy="6858000"/>
          </a:xfrm>
          <a:prstGeom prst="ellipse">
            <a:avLst/>
          </a:prstGeom>
          <a:solidFill>
            <a:schemeClr val="accent4"/>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6C0AACCD-4E00-43FA-9E95-646B37E0985A}"/>
              </a:ext>
            </a:extLst>
          </p:cNvPr>
          <p:cNvSpPr>
            <a:spLocks noGrp="1"/>
          </p:cNvSpPr>
          <p:nvPr>
            <p:ph type="title" hasCustomPrompt="1"/>
          </p:nvPr>
        </p:nvSpPr>
        <p:spPr>
          <a:xfrm>
            <a:off x="399716" y="443669"/>
            <a:ext cx="3810334" cy="524072"/>
          </a:xfrm>
        </p:spPr>
        <p:txBody>
          <a:bodyPr/>
          <a:lstStyle>
            <a:lvl1pPr>
              <a:defRPr>
                <a:solidFill>
                  <a:schemeClr val="bg2"/>
                </a:solidFill>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8A17D6D5-6D01-4444-9D90-70592405333A}"/>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A7F8D9A8-54D1-43DA-86BB-6C83CCEF17F3}"/>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DBE41483-334D-48E3-8D1C-6D5681996739}"/>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10" name="Text Placeholder 9">
            <a:extLst>
              <a:ext uri="{FF2B5EF4-FFF2-40B4-BE49-F238E27FC236}">
                <a16:creationId xmlns:a16="http://schemas.microsoft.com/office/drawing/2014/main" id="{6FA12266-42A3-4C69-95A1-FBBA2A4C76A8}"/>
              </a:ext>
            </a:extLst>
          </p:cNvPr>
          <p:cNvSpPr>
            <a:spLocks noGrp="1"/>
          </p:cNvSpPr>
          <p:nvPr>
            <p:ph type="body" sz="quarter" idx="17" hasCustomPrompt="1"/>
          </p:nvPr>
        </p:nvSpPr>
        <p:spPr>
          <a:xfrm>
            <a:off x="399716" y="1222378"/>
            <a:ext cx="3810334" cy="4233542"/>
          </a:xfrm>
        </p:spPr>
        <p:txBody>
          <a:bodyPr/>
          <a:lstStyle>
            <a:lvl1pPr>
              <a:defRPr sz="18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200">
                <a:solidFill>
                  <a:schemeClr val="bg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Picture Placeholder 35">
            <a:extLst>
              <a:ext uri="{FF2B5EF4-FFF2-40B4-BE49-F238E27FC236}">
                <a16:creationId xmlns:a16="http://schemas.microsoft.com/office/drawing/2014/main" id="{A72290BF-B96D-4524-B859-E9A97A279AA9}"/>
              </a:ext>
            </a:extLst>
          </p:cNvPr>
          <p:cNvSpPr>
            <a:spLocks noGrp="1"/>
          </p:cNvSpPr>
          <p:nvPr>
            <p:ph type="pic" sz="quarter" idx="40" hasCustomPrompt="1"/>
          </p:nvPr>
        </p:nvSpPr>
        <p:spPr>
          <a:xfrm>
            <a:off x="8239602" y="1294232"/>
            <a:ext cx="963929" cy="963927"/>
          </a:xfrm>
          <a:prstGeom prst="ellipse">
            <a:avLst/>
          </a:prstGeom>
          <a:noFill/>
        </p:spPr>
        <p:txBody>
          <a:bodyPr anchor="ctr"/>
          <a:lstStyle>
            <a:lvl1pPr algn="ctr">
              <a:defRPr/>
            </a:lvl1pPr>
          </a:lstStyle>
          <a:p>
            <a:r>
              <a:rPr lang="en-GB" dirty="0"/>
              <a:t>Icon</a:t>
            </a:r>
          </a:p>
          <a:p>
            <a:endParaRPr lang="en-GB" dirty="0"/>
          </a:p>
        </p:txBody>
      </p:sp>
      <p:sp>
        <p:nvSpPr>
          <p:cNvPr id="12" name="Picture Placeholder 35">
            <a:extLst>
              <a:ext uri="{FF2B5EF4-FFF2-40B4-BE49-F238E27FC236}">
                <a16:creationId xmlns:a16="http://schemas.microsoft.com/office/drawing/2014/main" id="{3075D444-1873-4CCD-86E5-5279A50D8428}"/>
              </a:ext>
            </a:extLst>
          </p:cNvPr>
          <p:cNvSpPr>
            <a:spLocks noGrp="1"/>
          </p:cNvSpPr>
          <p:nvPr>
            <p:ph type="pic" sz="quarter" idx="41" hasCustomPrompt="1"/>
          </p:nvPr>
        </p:nvSpPr>
        <p:spPr>
          <a:xfrm rot="20881926">
            <a:off x="6343650" y="-831269"/>
            <a:ext cx="2181228" cy="2181219"/>
          </a:xfrm>
          <a:prstGeom prst="ellipse">
            <a:avLst/>
          </a:prstGeom>
          <a:noFill/>
        </p:spPr>
        <p:txBody>
          <a:bodyPr anchor="b"/>
          <a:lstStyle>
            <a:lvl1pPr algn="ctr">
              <a:defRPr/>
            </a:lvl1pPr>
          </a:lstStyle>
          <a:p>
            <a:r>
              <a:rPr lang="en-GB" dirty="0"/>
              <a:t>Icon</a:t>
            </a:r>
          </a:p>
          <a:p>
            <a:endParaRPr lang="en-GB" dirty="0"/>
          </a:p>
        </p:txBody>
      </p:sp>
      <p:sp>
        <p:nvSpPr>
          <p:cNvPr id="14" name="Picture Placeholder 35">
            <a:extLst>
              <a:ext uri="{FF2B5EF4-FFF2-40B4-BE49-F238E27FC236}">
                <a16:creationId xmlns:a16="http://schemas.microsoft.com/office/drawing/2014/main" id="{E2C3905D-45CA-453A-AFE7-0B9C69F69B69}"/>
              </a:ext>
            </a:extLst>
          </p:cNvPr>
          <p:cNvSpPr>
            <a:spLocks noGrp="1"/>
          </p:cNvSpPr>
          <p:nvPr>
            <p:ph type="pic" sz="quarter" idx="43" hasCustomPrompt="1"/>
          </p:nvPr>
        </p:nvSpPr>
        <p:spPr>
          <a:xfrm rot="1299051">
            <a:off x="5390046" y="4884226"/>
            <a:ext cx="624484" cy="624482"/>
          </a:xfrm>
          <a:prstGeom prst="ellipse">
            <a:avLst/>
          </a:prstGeom>
          <a:noFill/>
        </p:spPr>
        <p:txBody>
          <a:bodyPr anchor="ctr"/>
          <a:lstStyle>
            <a:lvl1pPr algn="ctr">
              <a:defRPr sz="900"/>
            </a:lvl1pPr>
          </a:lstStyle>
          <a:p>
            <a:r>
              <a:rPr lang="en-GB" dirty="0"/>
              <a:t>Icon</a:t>
            </a:r>
          </a:p>
          <a:p>
            <a:endParaRPr lang="en-GB" dirty="0"/>
          </a:p>
        </p:txBody>
      </p:sp>
      <p:sp>
        <p:nvSpPr>
          <p:cNvPr id="17" name="Picture Placeholder 10">
            <a:extLst>
              <a:ext uri="{FF2B5EF4-FFF2-40B4-BE49-F238E27FC236}">
                <a16:creationId xmlns:a16="http://schemas.microsoft.com/office/drawing/2014/main" id="{C1988F22-6B2A-4192-ABBC-CA247CCC2D3F}"/>
              </a:ext>
            </a:extLst>
          </p:cNvPr>
          <p:cNvSpPr>
            <a:spLocks noGrp="1"/>
          </p:cNvSpPr>
          <p:nvPr>
            <p:ph type="pic" sz="quarter" idx="13" hasCustomPrompt="1"/>
          </p:nvPr>
        </p:nvSpPr>
        <p:spPr>
          <a:xfrm>
            <a:off x="4884977" y="1294232"/>
            <a:ext cx="3619103" cy="3619101"/>
          </a:xfrm>
          <a:prstGeom prst="ellipse">
            <a:avLst/>
          </a:prstGeom>
        </p:spPr>
        <p:txBody>
          <a:bodyPr anchor="ctr"/>
          <a:lstStyle>
            <a:lvl1pPr algn="ctr">
              <a:defRPr/>
            </a:lvl1pPr>
          </a:lstStyle>
          <a:p>
            <a:r>
              <a:rPr lang="en-GB" dirty="0"/>
              <a:t>Click the icon to insert an image</a:t>
            </a:r>
          </a:p>
          <a:p>
            <a:endParaRPr lang="en-GB" dirty="0"/>
          </a:p>
          <a:p>
            <a:endParaRPr lang="en-GB" dirty="0"/>
          </a:p>
        </p:txBody>
      </p:sp>
      <p:grpSp>
        <p:nvGrpSpPr>
          <p:cNvPr id="20" name="Group 19">
            <a:extLst>
              <a:ext uri="{FF2B5EF4-FFF2-40B4-BE49-F238E27FC236}">
                <a16:creationId xmlns:a16="http://schemas.microsoft.com/office/drawing/2014/main" id="{E0D2E27B-0A93-45DF-93BC-7A54328CDCB7}"/>
              </a:ext>
            </a:extLst>
          </p:cNvPr>
          <p:cNvGrpSpPr/>
          <p:nvPr userDrawn="1"/>
        </p:nvGrpSpPr>
        <p:grpSpPr>
          <a:xfrm>
            <a:off x="-3733074" y="0"/>
            <a:ext cx="3675219" cy="3591084"/>
            <a:chOff x="838198" y="1150070"/>
            <a:chExt cx="3507559" cy="3427262"/>
          </a:xfrm>
        </p:grpSpPr>
        <p:sp>
          <p:nvSpPr>
            <p:cNvPr id="21" name="Rectangle 20">
              <a:extLst>
                <a:ext uri="{FF2B5EF4-FFF2-40B4-BE49-F238E27FC236}">
                  <a16:creationId xmlns:a16="http://schemas.microsoft.com/office/drawing/2014/main" id="{0422C4DF-67C1-44C1-A2C7-EE348B40E9A0}"/>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2" name="TextBox 21">
              <a:extLst>
                <a:ext uri="{FF2B5EF4-FFF2-40B4-BE49-F238E27FC236}">
                  <a16:creationId xmlns:a16="http://schemas.microsoft.com/office/drawing/2014/main" id="{FDF71793-1025-4A16-B8AC-5B1E5624DF27}"/>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3" name="Rectangle 22">
              <a:extLst>
                <a:ext uri="{FF2B5EF4-FFF2-40B4-BE49-F238E27FC236}">
                  <a16:creationId xmlns:a16="http://schemas.microsoft.com/office/drawing/2014/main" id="{5280E023-9586-4E1A-BDA2-47D18A1FC0CC}"/>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4" name="TextBox 23">
              <a:extLst>
                <a:ext uri="{FF2B5EF4-FFF2-40B4-BE49-F238E27FC236}">
                  <a16:creationId xmlns:a16="http://schemas.microsoft.com/office/drawing/2014/main" id="{1CF9EDB0-B3A2-4174-8FAF-A910B043DA83}"/>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5" name="TextBox 24">
              <a:extLst>
                <a:ext uri="{FF2B5EF4-FFF2-40B4-BE49-F238E27FC236}">
                  <a16:creationId xmlns:a16="http://schemas.microsoft.com/office/drawing/2014/main" id="{83AAAB2B-862B-4B34-9B41-9B3557905316}"/>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6" name="TextBox 25">
              <a:extLst>
                <a:ext uri="{FF2B5EF4-FFF2-40B4-BE49-F238E27FC236}">
                  <a16:creationId xmlns:a16="http://schemas.microsoft.com/office/drawing/2014/main" id="{620FAE66-ADE1-4691-BFAE-5111FABB413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13" name="Picture Placeholder 35">
            <a:extLst>
              <a:ext uri="{FF2B5EF4-FFF2-40B4-BE49-F238E27FC236}">
                <a16:creationId xmlns:a16="http://schemas.microsoft.com/office/drawing/2014/main" id="{53DC56A0-F33E-4370-999E-211F7421CCE8}"/>
              </a:ext>
            </a:extLst>
          </p:cNvPr>
          <p:cNvSpPr>
            <a:spLocks noGrp="1"/>
          </p:cNvSpPr>
          <p:nvPr>
            <p:ph type="pic" sz="quarter" idx="42" hasCustomPrompt="1"/>
          </p:nvPr>
        </p:nvSpPr>
        <p:spPr>
          <a:xfrm rot="241196">
            <a:off x="7800656" y="4539510"/>
            <a:ext cx="1048070" cy="1048066"/>
          </a:xfrm>
          <a:prstGeom prst="ellipse">
            <a:avLst/>
          </a:prstGeom>
          <a:noFill/>
        </p:spPr>
        <p:txBody>
          <a:bodyPr anchor="ctr"/>
          <a:lstStyle>
            <a:lvl1pPr algn="ctr">
              <a:defRPr/>
            </a:lvl1pPr>
          </a:lstStyle>
          <a:p>
            <a:r>
              <a:rPr lang="en-GB" dirty="0"/>
              <a:t>Icon</a:t>
            </a:r>
          </a:p>
          <a:p>
            <a:endParaRPr lang="en-GB" dirty="0"/>
          </a:p>
        </p:txBody>
      </p:sp>
      <p:grpSp>
        <p:nvGrpSpPr>
          <p:cNvPr id="27" name="Group 26">
            <a:extLst>
              <a:ext uri="{FF2B5EF4-FFF2-40B4-BE49-F238E27FC236}">
                <a16:creationId xmlns:a16="http://schemas.microsoft.com/office/drawing/2014/main" id="{2EC13474-295C-4373-99A5-123179AD4493}"/>
              </a:ext>
            </a:extLst>
          </p:cNvPr>
          <p:cNvGrpSpPr/>
          <p:nvPr userDrawn="1"/>
        </p:nvGrpSpPr>
        <p:grpSpPr>
          <a:xfrm>
            <a:off x="-5328699" y="3652434"/>
            <a:ext cx="5270844" cy="4685868"/>
            <a:chOff x="-5328699" y="3652434"/>
            <a:chExt cx="5270844" cy="4685868"/>
          </a:xfrm>
        </p:grpSpPr>
        <p:grpSp>
          <p:nvGrpSpPr>
            <p:cNvPr id="28" name="Group 27">
              <a:extLst>
                <a:ext uri="{FF2B5EF4-FFF2-40B4-BE49-F238E27FC236}">
                  <a16:creationId xmlns:a16="http://schemas.microsoft.com/office/drawing/2014/main" id="{2267C8DC-66AA-428A-8C0F-B2DE9E937683}"/>
                </a:ext>
              </a:extLst>
            </p:cNvPr>
            <p:cNvGrpSpPr/>
            <p:nvPr userDrawn="1"/>
          </p:nvGrpSpPr>
          <p:grpSpPr>
            <a:xfrm>
              <a:off x="-3733074" y="3652434"/>
              <a:ext cx="3675219" cy="4685868"/>
              <a:chOff x="838198" y="1150069"/>
              <a:chExt cx="3507559" cy="4472103"/>
            </a:xfrm>
          </p:grpSpPr>
          <p:sp>
            <p:nvSpPr>
              <p:cNvPr id="30" name="Rectangle 29">
                <a:extLst>
                  <a:ext uri="{FF2B5EF4-FFF2-40B4-BE49-F238E27FC236}">
                    <a16:creationId xmlns:a16="http://schemas.microsoft.com/office/drawing/2014/main" id="{AC360A79-CF14-47D4-AA28-81FBEA4504BE}"/>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1" name="TextBox 30">
                <a:extLst>
                  <a:ext uri="{FF2B5EF4-FFF2-40B4-BE49-F238E27FC236}">
                    <a16:creationId xmlns:a16="http://schemas.microsoft.com/office/drawing/2014/main" id="{537403CD-AF5D-42C9-B1F1-EBF51457603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32" name="Rectangle 31">
                <a:extLst>
                  <a:ext uri="{FF2B5EF4-FFF2-40B4-BE49-F238E27FC236}">
                    <a16:creationId xmlns:a16="http://schemas.microsoft.com/office/drawing/2014/main" id="{88513C64-8D32-4486-9BC5-E625B87DD2C8}"/>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3" name="TextBox 32">
                <a:extLst>
                  <a:ext uri="{FF2B5EF4-FFF2-40B4-BE49-F238E27FC236}">
                    <a16:creationId xmlns:a16="http://schemas.microsoft.com/office/drawing/2014/main" id="{7D7FD7A5-AE6D-4B2B-88E3-ED6B78D78396}"/>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4" name="TextBox 33">
                <a:extLst>
                  <a:ext uri="{FF2B5EF4-FFF2-40B4-BE49-F238E27FC236}">
                    <a16:creationId xmlns:a16="http://schemas.microsoft.com/office/drawing/2014/main" id="{1EA86CDC-BA29-49EF-A31F-ADAC73450505}"/>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5" name="TextBox 34">
                <a:extLst>
                  <a:ext uri="{FF2B5EF4-FFF2-40B4-BE49-F238E27FC236}">
                    <a16:creationId xmlns:a16="http://schemas.microsoft.com/office/drawing/2014/main" id="{D0E1EE05-24A6-4321-A7C2-50E88CBD1C74}"/>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6" name="TextBox 35">
                <a:extLst>
                  <a:ext uri="{FF2B5EF4-FFF2-40B4-BE49-F238E27FC236}">
                    <a16:creationId xmlns:a16="http://schemas.microsoft.com/office/drawing/2014/main" id="{6858A565-2E48-49AF-9539-6D2A816A17D0}"/>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7" name="TextBox 36">
                <a:extLst>
                  <a:ext uri="{FF2B5EF4-FFF2-40B4-BE49-F238E27FC236}">
                    <a16:creationId xmlns:a16="http://schemas.microsoft.com/office/drawing/2014/main" id="{B5CB1E48-2499-4D97-AEED-FE99E9D23F77}"/>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29" name="Picture 28">
              <a:extLst>
                <a:ext uri="{FF2B5EF4-FFF2-40B4-BE49-F238E27FC236}">
                  <a16:creationId xmlns:a16="http://schemas.microsoft.com/office/drawing/2014/main" id="{E6600055-1BF8-4277-91C5-C47F04CF0167}"/>
                </a:ext>
              </a:extLst>
            </p:cNvPr>
            <p:cNvPicPr>
              <a:picLocks noChangeAspect="1"/>
            </p:cNvPicPr>
            <p:nvPr userDrawn="1"/>
          </p:nvPicPr>
          <p:blipFill>
            <a:blip r:embed="rId2"/>
            <a:stretch>
              <a:fillRect/>
            </a:stretch>
          </p:blipFill>
          <p:spPr>
            <a:xfrm>
              <a:off x="-5328699" y="6299952"/>
              <a:ext cx="1524000" cy="2038350"/>
            </a:xfrm>
            <a:prstGeom prst="rect">
              <a:avLst/>
            </a:prstGeom>
          </p:spPr>
        </p:pic>
      </p:grpSp>
      <p:sp>
        <p:nvSpPr>
          <p:cNvPr id="38" name="Text Placeholder 2">
            <a:extLst>
              <a:ext uri="{FF2B5EF4-FFF2-40B4-BE49-F238E27FC236}">
                <a16:creationId xmlns:a16="http://schemas.microsoft.com/office/drawing/2014/main" id="{1EADA937-D0EC-46FD-B27D-11DD41D8A9C3}"/>
              </a:ext>
            </a:extLst>
          </p:cNvPr>
          <p:cNvSpPr>
            <a:spLocks noGrp="1"/>
          </p:cNvSpPr>
          <p:nvPr>
            <p:ph type="body" sz="quarter" idx="36"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60478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ok Mock-up w/ Circles">
    <p:bg>
      <p:bgPr>
        <a:solidFill>
          <a:srgbClr val="E9E9E6"/>
        </a:solidFill>
        <a:effectLst/>
      </p:bgPr>
    </p:bg>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690309A-D14C-41C8-A620-3832F726486F}"/>
              </a:ext>
            </a:extLst>
          </p:cNvPr>
          <p:cNvSpPr>
            <a:spLocks noGrp="1"/>
          </p:cNvSpPr>
          <p:nvPr>
            <p:ph type="pic" sz="quarter" idx="45" hasCustomPrompt="1"/>
          </p:nvPr>
        </p:nvSpPr>
        <p:spPr>
          <a:xfrm rot="1522190">
            <a:off x="7575658" y="-412480"/>
            <a:ext cx="1968057" cy="1968049"/>
          </a:xfrm>
          <a:prstGeom prst="ellipse">
            <a:avLst/>
          </a:prstGeom>
          <a:noFill/>
        </p:spPr>
        <p:txBody>
          <a:bodyPr anchor="b"/>
          <a:lstStyle>
            <a:lvl1pPr algn="l">
              <a:defRPr/>
            </a:lvl1pPr>
          </a:lstStyle>
          <a:p>
            <a:r>
              <a:rPr lang="en-GB" dirty="0"/>
              <a:t>Icon, then right click &gt; send to back</a:t>
            </a:r>
          </a:p>
          <a:p>
            <a:endParaRPr lang="en-GB" dirty="0"/>
          </a:p>
        </p:txBody>
      </p:sp>
      <p:sp>
        <p:nvSpPr>
          <p:cNvPr id="12" name="Text Placeholder 11">
            <a:extLst>
              <a:ext uri="{FF2B5EF4-FFF2-40B4-BE49-F238E27FC236}">
                <a16:creationId xmlns:a16="http://schemas.microsoft.com/office/drawing/2014/main" id="{8B5416E8-11F3-40C5-8EFA-F7DA6CCF325A}"/>
              </a:ext>
            </a:extLst>
          </p:cNvPr>
          <p:cNvSpPr>
            <a:spLocks noGrp="1"/>
          </p:cNvSpPr>
          <p:nvPr>
            <p:ph type="body" sz="quarter" idx="13" hasCustomPrompt="1"/>
          </p:nvPr>
        </p:nvSpPr>
        <p:spPr>
          <a:xfrm>
            <a:off x="511343" y="1137617"/>
            <a:ext cx="8121316" cy="5104034"/>
          </a:xfrm>
          <a:blipFill>
            <a:blip r:embed="rId2"/>
            <a:stretch>
              <a:fillRect l="-8266" t="-20570" r="-8266" b="-18498"/>
            </a:stretch>
          </a:blipFill>
          <a:effectLst>
            <a:outerShdw blurRad="50800" dist="76200" dir="8100000" algn="tr" rotWithShape="0">
              <a:prstClr val="black">
                <a:alpha val="40000"/>
              </a:prstClr>
            </a:outerShdw>
          </a:effectLst>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A27E4272-C89A-4495-B801-7DE5022C36B0}"/>
              </a:ext>
            </a:extLst>
          </p:cNvPr>
          <p:cNvSpPr>
            <a:spLocks noGrp="1"/>
          </p:cNvSpPr>
          <p:nvPr>
            <p:ph type="title" hasCustomPrompt="1"/>
          </p:nvPr>
        </p:nvSpPr>
        <p:spPr>
          <a:xfrm>
            <a:off x="399716" y="443669"/>
            <a:ext cx="6210634" cy="524072"/>
          </a:xfrm>
        </p:spPr>
        <p:txBody>
          <a:bodyPr/>
          <a:lstStyle>
            <a:lvl1pPr>
              <a:defRPr>
                <a:solidFill>
                  <a:schemeClr val="accent4"/>
                </a:solidFill>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26CCA7DA-DE48-4DF1-9D89-258DF50028C9}"/>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D2DDF386-BF56-44EE-97DB-04C3B7DD99C9}"/>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2E80AB02-DF73-4594-B3DE-EC9D11DCA485}"/>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13" name="Picture Placeholder 10">
            <a:extLst>
              <a:ext uri="{FF2B5EF4-FFF2-40B4-BE49-F238E27FC236}">
                <a16:creationId xmlns:a16="http://schemas.microsoft.com/office/drawing/2014/main" id="{CEAC209A-A6E8-47F8-A0ED-55E657C0830D}"/>
              </a:ext>
            </a:extLst>
          </p:cNvPr>
          <p:cNvSpPr>
            <a:spLocks noGrp="1"/>
          </p:cNvSpPr>
          <p:nvPr>
            <p:ph type="pic" sz="quarter" idx="14" hasCustomPrompt="1"/>
          </p:nvPr>
        </p:nvSpPr>
        <p:spPr>
          <a:xfrm>
            <a:off x="769048" y="1272059"/>
            <a:ext cx="685102" cy="685102"/>
          </a:xfrm>
          <a:prstGeom prst="ellipse">
            <a:avLst/>
          </a:prstGeom>
        </p:spPr>
        <p:txBody>
          <a:bodyPr anchor="ctr"/>
          <a:lstStyle>
            <a:lvl1pPr algn="ctr">
              <a:defRPr sz="500"/>
            </a:lvl1pPr>
          </a:lstStyle>
          <a:p>
            <a:r>
              <a:rPr lang="en-GB" dirty="0"/>
              <a:t>Number</a:t>
            </a:r>
          </a:p>
          <a:p>
            <a:endParaRPr lang="en-GB" dirty="0"/>
          </a:p>
        </p:txBody>
      </p:sp>
      <p:sp>
        <p:nvSpPr>
          <p:cNvPr id="14" name="Picture Placeholder 10">
            <a:extLst>
              <a:ext uri="{FF2B5EF4-FFF2-40B4-BE49-F238E27FC236}">
                <a16:creationId xmlns:a16="http://schemas.microsoft.com/office/drawing/2014/main" id="{A133903A-ED62-4292-9A3A-1B3C03F2862F}"/>
              </a:ext>
            </a:extLst>
          </p:cNvPr>
          <p:cNvSpPr>
            <a:spLocks noGrp="1"/>
          </p:cNvSpPr>
          <p:nvPr>
            <p:ph type="pic" sz="quarter" idx="15" hasCustomPrompt="1"/>
          </p:nvPr>
        </p:nvSpPr>
        <p:spPr>
          <a:xfrm>
            <a:off x="1300276" y="5128180"/>
            <a:ext cx="685102" cy="685102"/>
          </a:xfrm>
          <a:prstGeom prst="ellipse">
            <a:avLst/>
          </a:prstGeom>
        </p:spPr>
        <p:txBody>
          <a:bodyPr anchor="ctr"/>
          <a:lstStyle>
            <a:lvl1pPr algn="ctr">
              <a:defRPr sz="500"/>
            </a:lvl1pPr>
          </a:lstStyle>
          <a:p>
            <a:r>
              <a:rPr lang="en-GB" dirty="0"/>
              <a:t>Number</a:t>
            </a:r>
          </a:p>
          <a:p>
            <a:endParaRPr lang="en-GB" dirty="0"/>
          </a:p>
        </p:txBody>
      </p:sp>
      <p:sp>
        <p:nvSpPr>
          <p:cNvPr id="15" name="Picture Placeholder 35">
            <a:extLst>
              <a:ext uri="{FF2B5EF4-FFF2-40B4-BE49-F238E27FC236}">
                <a16:creationId xmlns:a16="http://schemas.microsoft.com/office/drawing/2014/main" id="{0068E55D-346F-4F25-8C87-FF0CC8DEFCE0}"/>
              </a:ext>
            </a:extLst>
          </p:cNvPr>
          <p:cNvSpPr>
            <a:spLocks noGrp="1"/>
          </p:cNvSpPr>
          <p:nvPr>
            <p:ph type="pic" sz="quarter" idx="39" hasCustomPrompt="1"/>
          </p:nvPr>
        </p:nvSpPr>
        <p:spPr>
          <a:xfrm>
            <a:off x="4658605" y="1365250"/>
            <a:ext cx="929382" cy="929380"/>
          </a:xfrm>
          <a:prstGeom prst="ellipse">
            <a:avLst/>
          </a:prstGeom>
          <a:noFill/>
        </p:spPr>
        <p:txBody>
          <a:bodyPr anchor="ctr"/>
          <a:lstStyle>
            <a:lvl1pPr algn="ctr">
              <a:defRPr/>
            </a:lvl1pPr>
          </a:lstStyle>
          <a:p>
            <a:r>
              <a:rPr lang="en-GB" dirty="0"/>
              <a:t>Icon</a:t>
            </a:r>
          </a:p>
          <a:p>
            <a:endParaRPr lang="en-GB" dirty="0"/>
          </a:p>
        </p:txBody>
      </p:sp>
      <p:sp>
        <p:nvSpPr>
          <p:cNvPr id="17" name="Text Placeholder 15">
            <a:extLst>
              <a:ext uri="{FF2B5EF4-FFF2-40B4-BE49-F238E27FC236}">
                <a16:creationId xmlns:a16="http://schemas.microsoft.com/office/drawing/2014/main" id="{082BF32D-B30D-4B16-9E61-74CFC6CC6AFE}"/>
              </a:ext>
            </a:extLst>
          </p:cNvPr>
          <p:cNvSpPr>
            <a:spLocks noGrp="1"/>
          </p:cNvSpPr>
          <p:nvPr>
            <p:ph type="body" sz="quarter" idx="40" hasCustomPrompt="1"/>
          </p:nvPr>
        </p:nvSpPr>
        <p:spPr>
          <a:xfrm>
            <a:off x="4700246" y="1994807"/>
            <a:ext cx="3465854" cy="3465854"/>
          </a:xfrm>
          <a:prstGeom prst="ellipse">
            <a:avLst/>
          </a:prstGeom>
          <a:solidFill>
            <a:schemeClr val="accent4"/>
          </a:solidFill>
        </p:spPr>
        <p:txBody>
          <a:bodyPr/>
          <a:lstStyle>
            <a:lvl1pPr>
              <a:defRPr/>
            </a:lvl1pPr>
          </a:lstStyle>
          <a:p>
            <a:pPr lvl="0"/>
            <a:r>
              <a:rPr lang="en-US" dirty="0"/>
              <a:t> </a:t>
            </a:r>
            <a:endParaRPr lang="en-GB" dirty="0"/>
          </a:p>
        </p:txBody>
      </p:sp>
      <p:sp>
        <p:nvSpPr>
          <p:cNvPr id="18" name="Text Placeholder 15">
            <a:extLst>
              <a:ext uri="{FF2B5EF4-FFF2-40B4-BE49-F238E27FC236}">
                <a16:creationId xmlns:a16="http://schemas.microsoft.com/office/drawing/2014/main" id="{3E08F65F-8B64-47EB-8D57-8210FE71204C}"/>
              </a:ext>
            </a:extLst>
          </p:cNvPr>
          <p:cNvSpPr>
            <a:spLocks noGrp="1"/>
          </p:cNvSpPr>
          <p:nvPr>
            <p:ph type="body" sz="quarter" idx="41" hasCustomPrompt="1"/>
          </p:nvPr>
        </p:nvSpPr>
        <p:spPr>
          <a:xfrm>
            <a:off x="1849079" y="3487362"/>
            <a:ext cx="2384608" cy="2384608"/>
          </a:xfrm>
          <a:prstGeom prst="ellipse">
            <a:avLst/>
          </a:prstGeom>
          <a:solidFill>
            <a:srgbClr val="9AC366">
              <a:alpha val="97000"/>
            </a:srgbClr>
          </a:solidFill>
        </p:spPr>
        <p:txBody>
          <a:bodyPr/>
          <a:lstStyle>
            <a:lvl1pPr>
              <a:defRPr/>
            </a:lvl1pPr>
          </a:lstStyle>
          <a:p>
            <a:pPr lvl="0"/>
            <a:r>
              <a:rPr lang="en-US" dirty="0"/>
              <a:t> </a:t>
            </a:r>
            <a:endParaRPr lang="en-GB" dirty="0"/>
          </a:p>
        </p:txBody>
      </p:sp>
      <p:sp>
        <p:nvSpPr>
          <p:cNvPr id="16" name="Text Placeholder 15">
            <a:extLst>
              <a:ext uri="{FF2B5EF4-FFF2-40B4-BE49-F238E27FC236}">
                <a16:creationId xmlns:a16="http://schemas.microsoft.com/office/drawing/2014/main" id="{987835BD-4D65-48DC-8DA9-83DA51CD809F}"/>
              </a:ext>
            </a:extLst>
          </p:cNvPr>
          <p:cNvSpPr>
            <a:spLocks noGrp="1"/>
          </p:cNvSpPr>
          <p:nvPr>
            <p:ph type="body" sz="quarter" idx="16" hasCustomPrompt="1"/>
          </p:nvPr>
        </p:nvSpPr>
        <p:spPr>
          <a:xfrm>
            <a:off x="1111599" y="1393825"/>
            <a:ext cx="2644426" cy="2644426"/>
          </a:xfrm>
          <a:prstGeom prst="ellipse">
            <a:avLst/>
          </a:prstGeom>
          <a:solidFill>
            <a:schemeClr val="accent3">
              <a:alpha val="90000"/>
            </a:schemeClr>
          </a:solidFill>
        </p:spPr>
        <p:txBody>
          <a:bodyPr/>
          <a:lstStyle>
            <a:lvl1pPr>
              <a:defRPr/>
            </a:lvl1pPr>
          </a:lstStyle>
          <a:p>
            <a:pPr lvl="0"/>
            <a:r>
              <a:rPr lang="en-US" dirty="0"/>
              <a:t> </a:t>
            </a:r>
            <a:endParaRPr lang="en-GB" dirty="0"/>
          </a:p>
        </p:txBody>
      </p:sp>
      <p:sp>
        <p:nvSpPr>
          <p:cNvPr id="20" name="Text Placeholder 19">
            <a:extLst>
              <a:ext uri="{FF2B5EF4-FFF2-40B4-BE49-F238E27FC236}">
                <a16:creationId xmlns:a16="http://schemas.microsoft.com/office/drawing/2014/main" id="{002108B1-818A-4764-947C-C55D567D0F69}"/>
              </a:ext>
            </a:extLst>
          </p:cNvPr>
          <p:cNvSpPr>
            <a:spLocks noGrp="1"/>
          </p:cNvSpPr>
          <p:nvPr>
            <p:ph type="body" sz="quarter" idx="42" hasCustomPrompt="1"/>
          </p:nvPr>
        </p:nvSpPr>
        <p:spPr>
          <a:xfrm>
            <a:off x="1366569" y="2258838"/>
            <a:ext cx="2208571" cy="914400"/>
          </a:xfrm>
        </p:spPr>
        <p:txBody>
          <a:bodyPr anchor="ct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Text Placeholder 19">
            <a:extLst>
              <a:ext uri="{FF2B5EF4-FFF2-40B4-BE49-F238E27FC236}">
                <a16:creationId xmlns:a16="http://schemas.microsoft.com/office/drawing/2014/main" id="{8C0896FC-B536-4A9C-853F-9A946C039BAA}"/>
              </a:ext>
            </a:extLst>
          </p:cNvPr>
          <p:cNvSpPr>
            <a:spLocks noGrp="1"/>
          </p:cNvSpPr>
          <p:nvPr>
            <p:ph type="body" sz="quarter" idx="43" hasCustomPrompt="1"/>
          </p:nvPr>
        </p:nvSpPr>
        <p:spPr>
          <a:xfrm>
            <a:off x="2183535" y="4222466"/>
            <a:ext cx="1855066" cy="914400"/>
          </a:xfrm>
        </p:spPr>
        <p:txBody>
          <a:bodyPr anchor="ct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Text Placeholder 19">
            <a:extLst>
              <a:ext uri="{FF2B5EF4-FFF2-40B4-BE49-F238E27FC236}">
                <a16:creationId xmlns:a16="http://schemas.microsoft.com/office/drawing/2014/main" id="{22405D00-4F95-497D-8006-370333C40F8D}"/>
              </a:ext>
            </a:extLst>
          </p:cNvPr>
          <p:cNvSpPr>
            <a:spLocks noGrp="1"/>
          </p:cNvSpPr>
          <p:nvPr>
            <p:ph type="body" sz="quarter" idx="44" hasCustomPrompt="1"/>
          </p:nvPr>
        </p:nvSpPr>
        <p:spPr>
          <a:xfrm>
            <a:off x="5076142" y="2645755"/>
            <a:ext cx="2910571" cy="2163958"/>
          </a:xfrm>
        </p:spPr>
        <p:txBody>
          <a:bodyPr anchor="ct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6" name="Group 25">
            <a:extLst>
              <a:ext uri="{FF2B5EF4-FFF2-40B4-BE49-F238E27FC236}">
                <a16:creationId xmlns:a16="http://schemas.microsoft.com/office/drawing/2014/main" id="{F6EDAF07-7884-4620-B887-5F48231745F4}"/>
              </a:ext>
            </a:extLst>
          </p:cNvPr>
          <p:cNvGrpSpPr/>
          <p:nvPr userDrawn="1"/>
        </p:nvGrpSpPr>
        <p:grpSpPr>
          <a:xfrm>
            <a:off x="-3733074" y="0"/>
            <a:ext cx="3675219" cy="3591084"/>
            <a:chOff x="838198" y="1150070"/>
            <a:chExt cx="3507559" cy="3427262"/>
          </a:xfrm>
        </p:grpSpPr>
        <p:sp>
          <p:nvSpPr>
            <p:cNvPr id="27" name="Rectangle 26">
              <a:extLst>
                <a:ext uri="{FF2B5EF4-FFF2-40B4-BE49-F238E27FC236}">
                  <a16:creationId xmlns:a16="http://schemas.microsoft.com/office/drawing/2014/main" id="{AE581FF2-74B0-4DC2-8E6A-1D9743639ACD}"/>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8" name="TextBox 27">
              <a:extLst>
                <a:ext uri="{FF2B5EF4-FFF2-40B4-BE49-F238E27FC236}">
                  <a16:creationId xmlns:a16="http://schemas.microsoft.com/office/drawing/2014/main" id="{832EEFE9-AE69-4716-8BD7-5F58D37F7166}"/>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9" name="Rectangle 28">
              <a:extLst>
                <a:ext uri="{FF2B5EF4-FFF2-40B4-BE49-F238E27FC236}">
                  <a16:creationId xmlns:a16="http://schemas.microsoft.com/office/drawing/2014/main" id="{186DC9A9-B072-4514-BA17-22F277440DF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0" name="TextBox 29">
              <a:extLst>
                <a:ext uri="{FF2B5EF4-FFF2-40B4-BE49-F238E27FC236}">
                  <a16:creationId xmlns:a16="http://schemas.microsoft.com/office/drawing/2014/main" id="{DEDB033E-E69E-440C-9152-B0BFB95D64CD}"/>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31" name="TextBox 30">
              <a:extLst>
                <a:ext uri="{FF2B5EF4-FFF2-40B4-BE49-F238E27FC236}">
                  <a16:creationId xmlns:a16="http://schemas.microsoft.com/office/drawing/2014/main" id="{1D1316AE-C98C-4DD3-B38D-52CB563E33E9}"/>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2" name="TextBox 31">
              <a:extLst>
                <a:ext uri="{FF2B5EF4-FFF2-40B4-BE49-F238E27FC236}">
                  <a16:creationId xmlns:a16="http://schemas.microsoft.com/office/drawing/2014/main" id="{0A8FF704-DFCB-4B54-BF58-B222606D72D7}"/>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24" name="Text Placeholder 2">
            <a:extLst>
              <a:ext uri="{FF2B5EF4-FFF2-40B4-BE49-F238E27FC236}">
                <a16:creationId xmlns:a16="http://schemas.microsoft.com/office/drawing/2014/main" id="{925D30F6-C8D0-4BFB-A43A-408A0D89D778}"/>
              </a:ext>
            </a:extLst>
          </p:cNvPr>
          <p:cNvSpPr>
            <a:spLocks noGrp="1"/>
          </p:cNvSpPr>
          <p:nvPr>
            <p:ph type="body" sz="quarter" idx="36"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964289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ok Mock-up">
    <p:bg>
      <p:bgPr>
        <a:solidFill>
          <a:srgbClr val="E9E9E6"/>
        </a:solidFill>
        <a:effectLst/>
      </p:bgPr>
    </p:bg>
    <p:spTree>
      <p:nvGrpSpPr>
        <p:cNvPr id="1" name=""/>
        <p:cNvGrpSpPr/>
        <p:nvPr/>
      </p:nvGrpSpPr>
      <p:grpSpPr>
        <a:xfrm>
          <a:off x="0" y="0"/>
          <a:ext cx="0" cy="0"/>
          <a:chOff x="0" y="0"/>
          <a:chExt cx="0" cy="0"/>
        </a:xfrm>
      </p:grpSpPr>
      <p:sp>
        <p:nvSpPr>
          <p:cNvPr id="23" name="Picture Placeholder 35">
            <a:extLst>
              <a:ext uri="{FF2B5EF4-FFF2-40B4-BE49-F238E27FC236}">
                <a16:creationId xmlns:a16="http://schemas.microsoft.com/office/drawing/2014/main" id="{2CC74414-EAAE-474E-B103-15F1E87E88E3}"/>
              </a:ext>
            </a:extLst>
          </p:cNvPr>
          <p:cNvSpPr>
            <a:spLocks noGrp="1"/>
          </p:cNvSpPr>
          <p:nvPr>
            <p:ph type="pic" sz="quarter" idx="45" hasCustomPrompt="1"/>
          </p:nvPr>
        </p:nvSpPr>
        <p:spPr>
          <a:xfrm rot="1522190">
            <a:off x="7575658" y="-412480"/>
            <a:ext cx="1968057" cy="1968049"/>
          </a:xfrm>
          <a:prstGeom prst="ellipse">
            <a:avLst/>
          </a:prstGeom>
          <a:noFill/>
        </p:spPr>
        <p:txBody>
          <a:bodyPr anchor="b"/>
          <a:lstStyle>
            <a:lvl1pPr algn="l">
              <a:defRPr/>
            </a:lvl1pPr>
          </a:lstStyle>
          <a:p>
            <a:r>
              <a:rPr lang="en-GB" dirty="0"/>
              <a:t>Icon, then right click &gt; send to back</a:t>
            </a:r>
          </a:p>
          <a:p>
            <a:endParaRPr lang="en-GB" dirty="0"/>
          </a:p>
        </p:txBody>
      </p:sp>
      <p:sp>
        <p:nvSpPr>
          <p:cNvPr id="24" name="Picture Placeholder 35">
            <a:extLst>
              <a:ext uri="{FF2B5EF4-FFF2-40B4-BE49-F238E27FC236}">
                <a16:creationId xmlns:a16="http://schemas.microsoft.com/office/drawing/2014/main" id="{C27F750D-BF91-4B91-A33F-051B01456B11}"/>
              </a:ext>
            </a:extLst>
          </p:cNvPr>
          <p:cNvSpPr>
            <a:spLocks noGrp="1"/>
          </p:cNvSpPr>
          <p:nvPr>
            <p:ph type="pic" sz="quarter" idx="46" hasCustomPrompt="1"/>
          </p:nvPr>
        </p:nvSpPr>
        <p:spPr>
          <a:xfrm rot="1522190">
            <a:off x="-108588" y="4449883"/>
            <a:ext cx="1215056" cy="1215051"/>
          </a:xfrm>
          <a:prstGeom prst="ellipse">
            <a:avLst/>
          </a:prstGeom>
          <a:noFill/>
        </p:spPr>
        <p:txBody>
          <a:bodyPr anchor="b"/>
          <a:lstStyle>
            <a:lvl1pPr algn="l">
              <a:defRPr sz="300"/>
            </a:lvl1pPr>
          </a:lstStyle>
          <a:p>
            <a:r>
              <a:rPr lang="en-GB" dirty="0"/>
              <a:t>Icon, then right click </a:t>
            </a:r>
            <a:br>
              <a:rPr lang="en-GB" dirty="0"/>
            </a:br>
            <a:r>
              <a:rPr lang="en-GB" dirty="0"/>
              <a:t>&gt; send to back</a:t>
            </a:r>
          </a:p>
          <a:p>
            <a:endParaRPr lang="en-GB" dirty="0"/>
          </a:p>
        </p:txBody>
      </p:sp>
      <p:sp>
        <p:nvSpPr>
          <p:cNvPr id="26" name="Text Placeholder 11">
            <a:extLst>
              <a:ext uri="{FF2B5EF4-FFF2-40B4-BE49-F238E27FC236}">
                <a16:creationId xmlns:a16="http://schemas.microsoft.com/office/drawing/2014/main" id="{81F5418F-A20F-4EF6-BE94-02FBF54F0509}"/>
              </a:ext>
            </a:extLst>
          </p:cNvPr>
          <p:cNvSpPr>
            <a:spLocks noGrp="1"/>
          </p:cNvSpPr>
          <p:nvPr>
            <p:ph type="body" sz="quarter" idx="13" hasCustomPrompt="1"/>
          </p:nvPr>
        </p:nvSpPr>
        <p:spPr>
          <a:xfrm>
            <a:off x="511343" y="1137617"/>
            <a:ext cx="8121316" cy="5104034"/>
          </a:xfrm>
          <a:blipFill>
            <a:blip r:embed="rId2"/>
            <a:stretch>
              <a:fillRect l="-8266" t="-20570" r="-8266" b="-18498"/>
            </a:stretch>
          </a:blipFill>
          <a:effectLst>
            <a:outerShdw blurRad="50800" dist="76200" dir="8100000" algn="tr" rotWithShape="0">
              <a:prstClr val="black">
                <a:alpha val="40000"/>
              </a:prstClr>
            </a:outerShdw>
          </a:effectLst>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A27E4272-C89A-4495-B801-7DE5022C36B0}"/>
              </a:ext>
            </a:extLst>
          </p:cNvPr>
          <p:cNvSpPr>
            <a:spLocks noGrp="1"/>
          </p:cNvSpPr>
          <p:nvPr>
            <p:ph type="title" hasCustomPrompt="1"/>
          </p:nvPr>
        </p:nvSpPr>
        <p:spPr>
          <a:xfrm>
            <a:off x="399716" y="443669"/>
            <a:ext cx="6210634" cy="524072"/>
          </a:xfrm>
        </p:spPr>
        <p:txBody>
          <a:bodyPr/>
          <a:lstStyle>
            <a:lvl1pPr>
              <a:defRPr>
                <a:solidFill>
                  <a:schemeClr val="accent4"/>
                </a:solidFill>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26CCA7DA-DE48-4DF1-9D89-258DF50028C9}"/>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D2DDF386-BF56-44EE-97DB-04C3B7DD99C9}"/>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2E80AB02-DF73-4594-B3DE-EC9D11DCA485}"/>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grpSp>
        <p:nvGrpSpPr>
          <p:cNvPr id="31" name="Group 30">
            <a:extLst>
              <a:ext uri="{FF2B5EF4-FFF2-40B4-BE49-F238E27FC236}">
                <a16:creationId xmlns:a16="http://schemas.microsoft.com/office/drawing/2014/main" id="{9D5F1315-3A10-4643-9146-FFE1F4AFF232}"/>
              </a:ext>
            </a:extLst>
          </p:cNvPr>
          <p:cNvGrpSpPr/>
          <p:nvPr userDrawn="1"/>
        </p:nvGrpSpPr>
        <p:grpSpPr>
          <a:xfrm>
            <a:off x="-3733074" y="0"/>
            <a:ext cx="3675219" cy="3591084"/>
            <a:chOff x="838198" y="1150070"/>
            <a:chExt cx="3507559" cy="3427262"/>
          </a:xfrm>
        </p:grpSpPr>
        <p:sp>
          <p:nvSpPr>
            <p:cNvPr id="32" name="Rectangle 31">
              <a:extLst>
                <a:ext uri="{FF2B5EF4-FFF2-40B4-BE49-F238E27FC236}">
                  <a16:creationId xmlns:a16="http://schemas.microsoft.com/office/drawing/2014/main" id="{E6D331EA-9422-43C9-97B8-8C1DFCBF9C60}"/>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3" name="TextBox 32">
              <a:extLst>
                <a:ext uri="{FF2B5EF4-FFF2-40B4-BE49-F238E27FC236}">
                  <a16:creationId xmlns:a16="http://schemas.microsoft.com/office/drawing/2014/main" id="{9B54AB08-41D8-46F5-BD0E-FA4E874CE123}"/>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34" name="Rectangle 33">
              <a:extLst>
                <a:ext uri="{FF2B5EF4-FFF2-40B4-BE49-F238E27FC236}">
                  <a16:creationId xmlns:a16="http://schemas.microsoft.com/office/drawing/2014/main" id="{377BB4BD-9F4E-49BF-B186-022803E13BA3}"/>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5" name="TextBox 34">
              <a:extLst>
                <a:ext uri="{FF2B5EF4-FFF2-40B4-BE49-F238E27FC236}">
                  <a16:creationId xmlns:a16="http://schemas.microsoft.com/office/drawing/2014/main" id="{FEA2EF9D-8015-43A7-88E8-EBE3D43D7696}"/>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36" name="TextBox 35">
              <a:extLst>
                <a:ext uri="{FF2B5EF4-FFF2-40B4-BE49-F238E27FC236}">
                  <a16:creationId xmlns:a16="http://schemas.microsoft.com/office/drawing/2014/main" id="{62F9038F-6190-442D-B3E4-F2FE827C4196}"/>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7" name="TextBox 36">
              <a:extLst>
                <a:ext uri="{FF2B5EF4-FFF2-40B4-BE49-F238E27FC236}">
                  <a16:creationId xmlns:a16="http://schemas.microsoft.com/office/drawing/2014/main" id="{AB31ABC4-923B-4476-ADED-EC1F714A8614}"/>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22" name="Text Placeholder 2">
            <a:extLst>
              <a:ext uri="{FF2B5EF4-FFF2-40B4-BE49-F238E27FC236}">
                <a16:creationId xmlns:a16="http://schemas.microsoft.com/office/drawing/2014/main" id="{87E634D5-9F72-4A9C-87EB-AB91B308F15A}"/>
              </a:ext>
            </a:extLst>
          </p:cNvPr>
          <p:cNvSpPr>
            <a:spLocks noGrp="1"/>
          </p:cNvSpPr>
          <p:nvPr>
            <p:ph type="body" sz="quarter" idx="36"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
        <p:nvSpPr>
          <p:cNvPr id="13" name="Picture Placeholder 10">
            <a:extLst>
              <a:ext uri="{FF2B5EF4-FFF2-40B4-BE49-F238E27FC236}">
                <a16:creationId xmlns:a16="http://schemas.microsoft.com/office/drawing/2014/main" id="{CEAC209A-A6E8-47F8-A0ED-55E657C0830D}"/>
              </a:ext>
            </a:extLst>
          </p:cNvPr>
          <p:cNvSpPr>
            <a:spLocks noGrp="1"/>
          </p:cNvSpPr>
          <p:nvPr>
            <p:ph type="pic" sz="quarter" idx="14" hasCustomPrompt="1"/>
          </p:nvPr>
        </p:nvSpPr>
        <p:spPr>
          <a:xfrm>
            <a:off x="769048" y="1583209"/>
            <a:ext cx="685102" cy="685102"/>
          </a:xfrm>
          <a:prstGeom prst="ellipse">
            <a:avLst/>
          </a:prstGeom>
        </p:spPr>
        <p:txBody>
          <a:bodyPr anchor="ctr"/>
          <a:lstStyle>
            <a:lvl1pPr algn="ctr">
              <a:defRPr sz="500"/>
            </a:lvl1pPr>
          </a:lstStyle>
          <a:p>
            <a:r>
              <a:rPr lang="en-GB" dirty="0"/>
              <a:t>Number</a:t>
            </a:r>
          </a:p>
          <a:p>
            <a:endParaRPr lang="en-GB" dirty="0"/>
          </a:p>
        </p:txBody>
      </p:sp>
      <p:sp>
        <p:nvSpPr>
          <p:cNvPr id="14" name="Picture Placeholder 10">
            <a:extLst>
              <a:ext uri="{FF2B5EF4-FFF2-40B4-BE49-F238E27FC236}">
                <a16:creationId xmlns:a16="http://schemas.microsoft.com/office/drawing/2014/main" id="{A133903A-ED62-4292-9A3A-1B3C03F2862F}"/>
              </a:ext>
            </a:extLst>
          </p:cNvPr>
          <p:cNvSpPr>
            <a:spLocks noGrp="1"/>
          </p:cNvSpPr>
          <p:nvPr>
            <p:ph type="pic" sz="quarter" idx="15" hasCustomPrompt="1"/>
          </p:nvPr>
        </p:nvSpPr>
        <p:spPr>
          <a:xfrm>
            <a:off x="769048" y="3715566"/>
            <a:ext cx="685102" cy="685102"/>
          </a:xfrm>
          <a:prstGeom prst="ellipse">
            <a:avLst/>
          </a:prstGeom>
        </p:spPr>
        <p:txBody>
          <a:bodyPr anchor="ctr"/>
          <a:lstStyle>
            <a:lvl1pPr algn="ctr">
              <a:defRPr sz="500"/>
            </a:lvl1pPr>
          </a:lstStyle>
          <a:p>
            <a:r>
              <a:rPr lang="en-GB" dirty="0"/>
              <a:t>Number</a:t>
            </a:r>
          </a:p>
          <a:p>
            <a:endParaRPr lang="en-GB" dirty="0"/>
          </a:p>
        </p:txBody>
      </p:sp>
      <p:sp>
        <p:nvSpPr>
          <p:cNvPr id="21" name="Text Placeholder 19">
            <a:extLst>
              <a:ext uri="{FF2B5EF4-FFF2-40B4-BE49-F238E27FC236}">
                <a16:creationId xmlns:a16="http://schemas.microsoft.com/office/drawing/2014/main" id="{8C0896FC-B536-4A9C-853F-9A946C039BAA}"/>
              </a:ext>
            </a:extLst>
          </p:cNvPr>
          <p:cNvSpPr>
            <a:spLocks noGrp="1"/>
          </p:cNvSpPr>
          <p:nvPr>
            <p:ph type="body" sz="quarter" idx="43" hasCustomPrompt="1"/>
          </p:nvPr>
        </p:nvSpPr>
        <p:spPr>
          <a:xfrm>
            <a:off x="857244" y="4500275"/>
            <a:ext cx="3067051" cy="587662"/>
          </a:xfrm>
        </p:spPr>
        <p:txBody>
          <a:bodyPr ancho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5" name="Text Placeholder 19">
            <a:extLst>
              <a:ext uri="{FF2B5EF4-FFF2-40B4-BE49-F238E27FC236}">
                <a16:creationId xmlns:a16="http://schemas.microsoft.com/office/drawing/2014/main" id="{DE319B8A-F636-4D9E-8821-D6A7164A616E}"/>
              </a:ext>
            </a:extLst>
          </p:cNvPr>
          <p:cNvSpPr>
            <a:spLocks noGrp="1"/>
          </p:cNvSpPr>
          <p:nvPr>
            <p:ph type="body" sz="quarter" idx="47" hasCustomPrompt="1"/>
          </p:nvPr>
        </p:nvSpPr>
        <p:spPr>
          <a:xfrm>
            <a:off x="857244" y="2359717"/>
            <a:ext cx="3067051" cy="587662"/>
          </a:xfrm>
        </p:spPr>
        <p:txBody>
          <a:bodyPr ancho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9" name="Text Placeholder 19">
            <a:extLst>
              <a:ext uri="{FF2B5EF4-FFF2-40B4-BE49-F238E27FC236}">
                <a16:creationId xmlns:a16="http://schemas.microsoft.com/office/drawing/2014/main" id="{E2F5FD42-F3D7-4433-89A7-6D91071BF42E}"/>
              </a:ext>
            </a:extLst>
          </p:cNvPr>
          <p:cNvSpPr>
            <a:spLocks noGrp="1"/>
          </p:cNvSpPr>
          <p:nvPr>
            <p:ph type="body" sz="quarter" idx="51" hasCustomPrompt="1"/>
          </p:nvPr>
        </p:nvSpPr>
        <p:spPr>
          <a:xfrm>
            <a:off x="4781539" y="2359716"/>
            <a:ext cx="3067051" cy="2728221"/>
          </a:xfrm>
        </p:spPr>
        <p:txBody>
          <a:bodyPr ancho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88935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llustrated Book Mock-up">
    <p:bg>
      <p:bgPr>
        <a:solidFill>
          <a:srgbClr val="E9E9E6"/>
        </a:solidFill>
        <a:effectLst/>
      </p:bgPr>
    </p:bg>
    <p:spTree>
      <p:nvGrpSpPr>
        <p:cNvPr id="1" name=""/>
        <p:cNvGrpSpPr/>
        <p:nvPr/>
      </p:nvGrpSpPr>
      <p:grpSpPr>
        <a:xfrm>
          <a:off x="0" y="0"/>
          <a:ext cx="0" cy="0"/>
          <a:chOff x="0" y="0"/>
          <a:chExt cx="0" cy="0"/>
        </a:xfrm>
      </p:grpSpPr>
      <p:sp>
        <p:nvSpPr>
          <p:cNvPr id="23" name="Picture Placeholder 35">
            <a:extLst>
              <a:ext uri="{FF2B5EF4-FFF2-40B4-BE49-F238E27FC236}">
                <a16:creationId xmlns:a16="http://schemas.microsoft.com/office/drawing/2014/main" id="{2CC74414-EAAE-474E-B103-15F1E87E88E3}"/>
              </a:ext>
            </a:extLst>
          </p:cNvPr>
          <p:cNvSpPr>
            <a:spLocks noGrp="1"/>
          </p:cNvSpPr>
          <p:nvPr>
            <p:ph type="pic" sz="quarter" idx="45" hasCustomPrompt="1"/>
          </p:nvPr>
        </p:nvSpPr>
        <p:spPr>
          <a:xfrm rot="1522190">
            <a:off x="7575658" y="-412480"/>
            <a:ext cx="1968057" cy="1968049"/>
          </a:xfrm>
          <a:prstGeom prst="ellipse">
            <a:avLst/>
          </a:prstGeom>
          <a:noFill/>
        </p:spPr>
        <p:txBody>
          <a:bodyPr anchor="b"/>
          <a:lstStyle>
            <a:lvl1pPr algn="l">
              <a:defRPr/>
            </a:lvl1pPr>
          </a:lstStyle>
          <a:p>
            <a:r>
              <a:rPr lang="en-GB" dirty="0"/>
              <a:t>Icon, then right click &gt; send to back</a:t>
            </a:r>
          </a:p>
          <a:p>
            <a:endParaRPr lang="en-GB" dirty="0"/>
          </a:p>
        </p:txBody>
      </p:sp>
      <p:sp>
        <p:nvSpPr>
          <p:cNvPr id="24" name="Picture Placeholder 35">
            <a:extLst>
              <a:ext uri="{FF2B5EF4-FFF2-40B4-BE49-F238E27FC236}">
                <a16:creationId xmlns:a16="http://schemas.microsoft.com/office/drawing/2014/main" id="{C27F750D-BF91-4B91-A33F-051B01456B11}"/>
              </a:ext>
            </a:extLst>
          </p:cNvPr>
          <p:cNvSpPr>
            <a:spLocks noGrp="1"/>
          </p:cNvSpPr>
          <p:nvPr>
            <p:ph type="pic" sz="quarter" idx="46" hasCustomPrompt="1"/>
          </p:nvPr>
        </p:nvSpPr>
        <p:spPr>
          <a:xfrm rot="1522190">
            <a:off x="-108588" y="4449883"/>
            <a:ext cx="1215056" cy="1215051"/>
          </a:xfrm>
          <a:prstGeom prst="ellipse">
            <a:avLst/>
          </a:prstGeom>
          <a:noFill/>
        </p:spPr>
        <p:txBody>
          <a:bodyPr anchor="b"/>
          <a:lstStyle>
            <a:lvl1pPr algn="l">
              <a:defRPr sz="300"/>
            </a:lvl1pPr>
          </a:lstStyle>
          <a:p>
            <a:r>
              <a:rPr lang="en-GB" dirty="0"/>
              <a:t>Icon, then right click </a:t>
            </a:r>
            <a:br>
              <a:rPr lang="en-GB" dirty="0"/>
            </a:br>
            <a:r>
              <a:rPr lang="en-GB" dirty="0"/>
              <a:t>&gt; send to back</a:t>
            </a:r>
          </a:p>
          <a:p>
            <a:endParaRPr lang="en-GB" dirty="0"/>
          </a:p>
        </p:txBody>
      </p:sp>
      <p:sp>
        <p:nvSpPr>
          <p:cNvPr id="45" name="Text Placeholder 11">
            <a:extLst>
              <a:ext uri="{FF2B5EF4-FFF2-40B4-BE49-F238E27FC236}">
                <a16:creationId xmlns:a16="http://schemas.microsoft.com/office/drawing/2014/main" id="{AAC1D16C-DD56-414F-AABE-D2F96093AEDB}"/>
              </a:ext>
            </a:extLst>
          </p:cNvPr>
          <p:cNvSpPr>
            <a:spLocks noGrp="1"/>
          </p:cNvSpPr>
          <p:nvPr>
            <p:ph type="body" sz="quarter" idx="13" hasCustomPrompt="1"/>
          </p:nvPr>
        </p:nvSpPr>
        <p:spPr>
          <a:xfrm>
            <a:off x="479288" y="1078738"/>
            <a:ext cx="8207512" cy="5285486"/>
          </a:xfrm>
          <a:blipFill>
            <a:blip r:embed="rId2"/>
            <a:stretch>
              <a:fillRect l="292" t="994" r="560" b="1614"/>
            </a:stretch>
          </a:blipFill>
          <a:effectLst/>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A27E4272-C89A-4495-B801-7DE5022C36B0}"/>
              </a:ext>
            </a:extLst>
          </p:cNvPr>
          <p:cNvSpPr>
            <a:spLocks noGrp="1"/>
          </p:cNvSpPr>
          <p:nvPr>
            <p:ph type="title" hasCustomPrompt="1"/>
          </p:nvPr>
        </p:nvSpPr>
        <p:spPr>
          <a:xfrm>
            <a:off x="399716" y="443669"/>
            <a:ext cx="6210634" cy="524072"/>
          </a:xfrm>
        </p:spPr>
        <p:txBody>
          <a:bodyPr/>
          <a:lstStyle>
            <a:lvl1pPr>
              <a:defRPr>
                <a:solidFill>
                  <a:schemeClr val="accent4"/>
                </a:solidFill>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26CCA7DA-DE48-4DF1-9D89-258DF50028C9}"/>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D2DDF386-BF56-44EE-97DB-04C3B7DD99C9}"/>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2E80AB02-DF73-4594-B3DE-EC9D11DCA485}"/>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grpSp>
        <p:nvGrpSpPr>
          <p:cNvPr id="31" name="Group 30">
            <a:extLst>
              <a:ext uri="{FF2B5EF4-FFF2-40B4-BE49-F238E27FC236}">
                <a16:creationId xmlns:a16="http://schemas.microsoft.com/office/drawing/2014/main" id="{9D5F1315-3A10-4643-9146-FFE1F4AFF232}"/>
              </a:ext>
            </a:extLst>
          </p:cNvPr>
          <p:cNvGrpSpPr/>
          <p:nvPr userDrawn="1"/>
        </p:nvGrpSpPr>
        <p:grpSpPr>
          <a:xfrm>
            <a:off x="-3733074" y="0"/>
            <a:ext cx="3675219" cy="3591084"/>
            <a:chOff x="838198" y="1150070"/>
            <a:chExt cx="3507559" cy="3427262"/>
          </a:xfrm>
        </p:grpSpPr>
        <p:sp>
          <p:nvSpPr>
            <p:cNvPr id="32" name="Rectangle 31">
              <a:extLst>
                <a:ext uri="{FF2B5EF4-FFF2-40B4-BE49-F238E27FC236}">
                  <a16:creationId xmlns:a16="http://schemas.microsoft.com/office/drawing/2014/main" id="{E6D331EA-9422-43C9-97B8-8C1DFCBF9C60}"/>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3" name="TextBox 32">
              <a:extLst>
                <a:ext uri="{FF2B5EF4-FFF2-40B4-BE49-F238E27FC236}">
                  <a16:creationId xmlns:a16="http://schemas.microsoft.com/office/drawing/2014/main" id="{9B54AB08-41D8-46F5-BD0E-FA4E874CE123}"/>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34" name="Rectangle 33">
              <a:extLst>
                <a:ext uri="{FF2B5EF4-FFF2-40B4-BE49-F238E27FC236}">
                  <a16:creationId xmlns:a16="http://schemas.microsoft.com/office/drawing/2014/main" id="{377BB4BD-9F4E-49BF-B186-022803E13BA3}"/>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5" name="TextBox 34">
              <a:extLst>
                <a:ext uri="{FF2B5EF4-FFF2-40B4-BE49-F238E27FC236}">
                  <a16:creationId xmlns:a16="http://schemas.microsoft.com/office/drawing/2014/main" id="{FEA2EF9D-8015-43A7-88E8-EBE3D43D7696}"/>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36" name="TextBox 35">
              <a:extLst>
                <a:ext uri="{FF2B5EF4-FFF2-40B4-BE49-F238E27FC236}">
                  <a16:creationId xmlns:a16="http://schemas.microsoft.com/office/drawing/2014/main" id="{62F9038F-6190-442D-B3E4-F2FE827C4196}"/>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7" name="TextBox 36">
              <a:extLst>
                <a:ext uri="{FF2B5EF4-FFF2-40B4-BE49-F238E27FC236}">
                  <a16:creationId xmlns:a16="http://schemas.microsoft.com/office/drawing/2014/main" id="{AB31ABC4-923B-4476-ADED-EC1F714A8614}"/>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26" name="Text Placeholder 2">
            <a:extLst>
              <a:ext uri="{FF2B5EF4-FFF2-40B4-BE49-F238E27FC236}">
                <a16:creationId xmlns:a16="http://schemas.microsoft.com/office/drawing/2014/main" id="{9B15FD32-7E5C-4ECA-86E2-25BFE9AEE39C}"/>
              </a:ext>
            </a:extLst>
          </p:cNvPr>
          <p:cNvSpPr>
            <a:spLocks noGrp="1"/>
          </p:cNvSpPr>
          <p:nvPr>
            <p:ph type="body" sz="quarter" idx="36"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
        <p:nvSpPr>
          <p:cNvPr id="13" name="Picture Placeholder 10">
            <a:extLst>
              <a:ext uri="{FF2B5EF4-FFF2-40B4-BE49-F238E27FC236}">
                <a16:creationId xmlns:a16="http://schemas.microsoft.com/office/drawing/2014/main" id="{CEAC209A-A6E8-47F8-A0ED-55E657C0830D}"/>
              </a:ext>
            </a:extLst>
          </p:cNvPr>
          <p:cNvSpPr>
            <a:spLocks noGrp="1"/>
          </p:cNvSpPr>
          <p:nvPr>
            <p:ph type="pic" sz="quarter" idx="14" hasCustomPrompt="1"/>
          </p:nvPr>
        </p:nvSpPr>
        <p:spPr>
          <a:xfrm>
            <a:off x="769048" y="1583209"/>
            <a:ext cx="685102" cy="685102"/>
          </a:xfrm>
          <a:prstGeom prst="ellipse">
            <a:avLst/>
          </a:prstGeom>
        </p:spPr>
        <p:txBody>
          <a:bodyPr anchor="ctr"/>
          <a:lstStyle>
            <a:lvl1pPr algn="ctr">
              <a:defRPr sz="500"/>
            </a:lvl1pPr>
          </a:lstStyle>
          <a:p>
            <a:r>
              <a:rPr lang="en-GB" dirty="0"/>
              <a:t>Number</a:t>
            </a:r>
          </a:p>
          <a:p>
            <a:endParaRPr lang="en-GB" dirty="0"/>
          </a:p>
        </p:txBody>
      </p:sp>
      <p:sp>
        <p:nvSpPr>
          <p:cNvPr id="14" name="Picture Placeholder 10">
            <a:extLst>
              <a:ext uri="{FF2B5EF4-FFF2-40B4-BE49-F238E27FC236}">
                <a16:creationId xmlns:a16="http://schemas.microsoft.com/office/drawing/2014/main" id="{A133903A-ED62-4292-9A3A-1B3C03F2862F}"/>
              </a:ext>
            </a:extLst>
          </p:cNvPr>
          <p:cNvSpPr>
            <a:spLocks noGrp="1"/>
          </p:cNvSpPr>
          <p:nvPr>
            <p:ph type="pic" sz="quarter" idx="15" hasCustomPrompt="1"/>
          </p:nvPr>
        </p:nvSpPr>
        <p:spPr>
          <a:xfrm>
            <a:off x="769048" y="3715566"/>
            <a:ext cx="685102" cy="685102"/>
          </a:xfrm>
          <a:prstGeom prst="ellipse">
            <a:avLst/>
          </a:prstGeom>
        </p:spPr>
        <p:txBody>
          <a:bodyPr anchor="ctr"/>
          <a:lstStyle>
            <a:lvl1pPr algn="ctr">
              <a:defRPr sz="500"/>
            </a:lvl1pPr>
          </a:lstStyle>
          <a:p>
            <a:r>
              <a:rPr lang="en-GB" dirty="0"/>
              <a:t>Number</a:t>
            </a:r>
          </a:p>
          <a:p>
            <a:endParaRPr lang="en-GB" dirty="0"/>
          </a:p>
        </p:txBody>
      </p:sp>
      <p:sp>
        <p:nvSpPr>
          <p:cNvPr id="21" name="Text Placeholder 19">
            <a:extLst>
              <a:ext uri="{FF2B5EF4-FFF2-40B4-BE49-F238E27FC236}">
                <a16:creationId xmlns:a16="http://schemas.microsoft.com/office/drawing/2014/main" id="{8C0896FC-B536-4A9C-853F-9A946C039BAA}"/>
              </a:ext>
            </a:extLst>
          </p:cNvPr>
          <p:cNvSpPr>
            <a:spLocks noGrp="1"/>
          </p:cNvSpPr>
          <p:nvPr>
            <p:ph type="body" sz="quarter" idx="43" hasCustomPrompt="1"/>
          </p:nvPr>
        </p:nvSpPr>
        <p:spPr>
          <a:xfrm>
            <a:off x="857244" y="4500275"/>
            <a:ext cx="3067051" cy="587662"/>
          </a:xfrm>
        </p:spPr>
        <p:txBody>
          <a:bodyPr ancho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5" name="Text Placeholder 19">
            <a:extLst>
              <a:ext uri="{FF2B5EF4-FFF2-40B4-BE49-F238E27FC236}">
                <a16:creationId xmlns:a16="http://schemas.microsoft.com/office/drawing/2014/main" id="{DE319B8A-F636-4D9E-8821-D6A7164A616E}"/>
              </a:ext>
            </a:extLst>
          </p:cNvPr>
          <p:cNvSpPr>
            <a:spLocks noGrp="1"/>
          </p:cNvSpPr>
          <p:nvPr>
            <p:ph type="body" sz="quarter" idx="47" hasCustomPrompt="1"/>
          </p:nvPr>
        </p:nvSpPr>
        <p:spPr>
          <a:xfrm>
            <a:off x="857244" y="2359717"/>
            <a:ext cx="3067051" cy="587662"/>
          </a:xfrm>
        </p:spPr>
        <p:txBody>
          <a:bodyPr ancho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9" name="Text Placeholder 19">
            <a:extLst>
              <a:ext uri="{FF2B5EF4-FFF2-40B4-BE49-F238E27FC236}">
                <a16:creationId xmlns:a16="http://schemas.microsoft.com/office/drawing/2014/main" id="{E2F5FD42-F3D7-4433-89A7-6D91071BF42E}"/>
              </a:ext>
            </a:extLst>
          </p:cNvPr>
          <p:cNvSpPr>
            <a:spLocks noGrp="1"/>
          </p:cNvSpPr>
          <p:nvPr>
            <p:ph type="body" sz="quarter" idx="51" hasCustomPrompt="1"/>
          </p:nvPr>
        </p:nvSpPr>
        <p:spPr>
          <a:xfrm>
            <a:off x="4781539" y="2359716"/>
            <a:ext cx="3067051" cy="2728221"/>
          </a:xfrm>
        </p:spPr>
        <p:txBody>
          <a:bodyPr ancho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58207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Logo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3D066F91-02D0-4308-8742-DB04D087A615}"/>
              </a:ext>
            </a:extLst>
          </p:cNvPr>
          <p:cNvSpPr>
            <a:spLocks noGrp="1"/>
          </p:cNvSpPr>
          <p:nvPr>
            <p:ph type="body" sz="quarter" idx="16" hasCustomPrompt="1"/>
          </p:nvPr>
        </p:nvSpPr>
        <p:spPr>
          <a:xfrm>
            <a:off x="2146300" y="1394138"/>
            <a:ext cx="4851400" cy="4851400"/>
          </a:xfrm>
          <a:prstGeom prst="ellipse">
            <a:avLst/>
          </a:prstGeom>
          <a:solidFill>
            <a:schemeClr val="bg1">
              <a:lumMod val="95000"/>
              <a:alpha val="70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6D1D84BA-EA31-4DD1-A52D-C6CC3D91CA45}"/>
              </a:ext>
            </a:extLst>
          </p:cNvPr>
          <p:cNvSpPr>
            <a:spLocks noGrp="1"/>
          </p:cNvSpPr>
          <p:nvPr>
            <p:ph type="title" hasCustomPrompt="1"/>
          </p:nvPr>
        </p:nvSpPr>
        <p:spPr>
          <a:xfrm>
            <a:off x="399716" y="443669"/>
            <a:ext cx="3467434" cy="524072"/>
          </a:xfrm>
        </p:spPr>
        <p:txBody>
          <a:bodyPr/>
          <a:lstStyle>
            <a:lvl1pPr>
              <a:defRPr/>
            </a:lvl1pPr>
          </a:lstStyle>
          <a:p>
            <a:r>
              <a:rPr lang="en-US" dirty="0"/>
              <a:t>Enter text here</a:t>
            </a:r>
            <a:endParaRPr lang="en-GB" dirty="0"/>
          </a:p>
        </p:txBody>
      </p:sp>
      <p:sp>
        <p:nvSpPr>
          <p:cNvPr id="3" name="Date Placeholder 2">
            <a:extLst>
              <a:ext uri="{FF2B5EF4-FFF2-40B4-BE49-F238E27FC236}">
                <a16:creationId xmlns:a16="http://schemas.microsoft.com/office/drawing/2014/main" id="{954BC399-0072-4965-9D01-DB724E3CA7A4}"/>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551B6FE7-A282-43AB-A0B1-08B077BC4D48}"/>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0563B0D3-CDF5-4E2B-8708-C02E9C65FACB}"/>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13" name="Picture Placeholder 12">
            <a:extLst>
              <a:ext uri="{FF2B5EF4-FFF2-40B4-BE49-F238E27FC236}">
                <a16:creationId xmlns:a16="http://schemas.microsoft.com/office/drawing/2014/main" id="{7C18F3B5-0ECB-45E1-A7BA-77A03CEA2D97}"/>
              </a:ext>
            </a:extLst>
          </p:cNvPr>
          <p:cNvSpPr>
            <a:spLocks noGrp="1"/>
          </p:cNvSpPr>
          <p:nvPr>
            <p:ph type="pic" sz="quarter" idx="14" hasCustomPrompt="1"/>
          </p:nvPr>
        </p:nvSpPr>
        <p:spPr>
          <a:xfrm>
            <a:off x="3212135" y="2105016"/>
            <a:ext cx="1550364" cy="661200"/>
          </a:xfrm>
        </p:spPr>
        <p:txBody>
          <a:bodyPr anchor="ctr"/>
          <a:lstStyle>
            <a:lvl1pPr algn="ctr">
              <a:defRPr/>
            </a:lvl1pPr>
          </a:lstStyle>
          <a:p>
            <a:r>
              <a:rPr lang="en-GB" dirty="0"/>
              <a:t>Logo</a:t>
            </a:r>
          </a:p>
          <a:p>
            <a:endParaRPr lang="en-GB" dirty="0"/>
          </a:p>
        </p:txBody>
      </p:sp>
      <p:sp>
        <p:nvSpPr>
          <p:cNvPr id="14" name="Picture Placeholder 12">
            <a:extLst>
              <a:ext uri="{FF2B5EF4-FFF2-40B4-BE49-F238E27FC236}">
                <a16:creationId xmlns:a16="http://schemas.microsoft.com/office/drawing/2014/main" id="{70E3236C-9281-48E1-AB60-9740700F62C2}"/>
              </a:ext>
            </a:extLst>
          </p:cNvPr>
          <p:cNvSpPr>
            <a:spLocks noGrp="1"/>
          </p:cNvSpPr>
          <p:nvPr>
            <p:ph type="pic" sz="quarter" idx="15" hasCustomPrompt="1"/>
          </p:nvPr>
        </p:nvSpPr>
        <p:spPr>
          <a:xfrm>
            <a:off x="3212135" y="3819516"/>
            <a:ext cx="1550364" cy="661200"/>
          </a:xfrm>
        </p:spPr>
        <p:txBody>
          <a:bodyPr anchor="ctr"/>
          <a:lstStyle>
            <a:lvl1pPr algn="ctr">
              <a:defRPr/>
            </a:lvl1pPr>
          </a:lstStyle>
          <a:p>
            <a:r>
              <a:rPr lang="en-GB" dirty="0"/>
              <a:t>Logo</a:t>
            </a:r>
          </a:p>
          <a:p>
            <a:endParaRPr lang="en-GB" dirty="0"/>
          </a:p>
        </p:txBody>
      </p:sp>
      <p:sp>
        <p:nvSpPr>
          <p:cNvPr id="17" name="Picture Placeholder 35">
            <a:extLst>
              <a:ext uri="{FF2B5EF4-FFF2-40B4-BE49-F238E27FC236}">
                <a16:creationId xmlns:a16="http://schemas.microsoft.com/office/drawing/2014/main" id="{7982C2EE-7681-45E0-95A2-4D186213F7C3}"/>
              </a:ext>
            </a:extLst>
          </p:cNvPr>
          <p:cNvSpPr>
            <a:spLocks noGrp="1"/>
          </p:cNvSpPr>
          <p:nvPr>
            <p:ph type="pic" sz="quarter" idx="33" hasCustomPrompt="1"/>
          </p:nvPr>
        </p:nvSpPr>
        <p:spPr>
          <a:xfrm rot="265364">
            <a:off x="6499801" y="3689839"/>
            <a:ext cx="2055610" cy="2055608"/>
          </a:xfrm>
          <a:prstGeom prst="ellipse">
            <a:avLst/>
          </a:prstGeom>
          <a:noFill/>
        </p:spPr>
        <p:txBody>
          <a:bodyPr anchor="ctr"/>
          <a:lstStyle>
            <a:lvl1pPr algn="ctr">
              <a:defRPr/>
            </a:lvl1pPr>
          </a:lstStyle>
          <a:p>
            <a:r>
              <a:rPr lang="en-GB" dirty="0"/>
              <a:t>Icon</a:t>
            </a:r>
          </a:p>
          <a:p>
            <a:endParaRPr lang="en-GB" dirty="0"/>
          </a:p>
        </p:txBody>
      </p:sp>
      <p:sp>
        <p:nvSpPr>
          <p:cNvPr id="18" name="Picture Placeholder 35">
            <a:extLst>
              <a:ext uri="{FF2B5EF4-FFF2-40B4-BE49-F238E27FC236}">
                <a16:creationId xmlns:a16="http://schemas.microsoft.com/office/drawing/2014/main" id="{2EBDD10B-7A7C-4A32-A7E9-D393BC428E8B}"/>
              </a:ext>
            </a:extLst>
          </p:cNvPr>
          <p:cNvSpPr>
            <a:spLocks noGrp="1"/>
          </p:cNvSpPr>
          <p:nvPr>
            <p:ph type="pic" sz="quarter" idx="34" hasCustomPrompt="1"/>
          </p:nvPr>
        </p:nvSpPr>
        <p:spPr>
          <a:xfrm rot="1781739">
            <a:off x="7793494" y="2938249"/>
            <a:ext cx="1133562" cy="1133560"/>
          </a:xfrm>
          <a:prstGeom prst="ellipse">
            <a:avLst/>
          </a:prstGeom>
          <a:noFill/>
        </p:spPr>
        <p:txBody>
          <a:bodyPr anchor="ctr"/>
          <a:lstStyle>
            <a:lvl1pPr algn="ctr">
              <a:defRPr/>
            </a:lvl1pPr>
          </a:lstStyle>
          <a:p>
            <a:r>
              <a:rPr lang="en-GB" dirty="0"/>
              <a:t>Icon</a:t>
            </a:r>
          </a:p>
          <a:p>
            <a:endParaRPr lang="en-GB" dirty="0"/>
          </a:p>
        </p:txBody>
      </p:sp>
      <p:sp>
        <p:nvSpPr>
          <p:cNvPr id="19" name="Picture Placeholder 35">
            <a:extLst>
              <a:ext uri="{FF2B5EF4-FFF2-40B4-BE49-F238E27FC236}">
                <a16:creationId xmlns:a16="http://schemas.microsoft.com/office/drawing/2014/main" id="{A06E715F-5C57-4BCD-BA12-A7D96705F2ED}"/>
              </a:ext>
            </a:extLst>
          </p:cNvPr>
          <p:cNvSpPr>
            <a:spLocks noGrp="1"/>
          </p:cNvSpPr>
          <p:nvPr>
            <p:ph type="pic" sz="quarter" idx="35" hasCustomPrompt="1"/>
          </p:nvPr>
        </p:nvSpPr>
        <p:spPr>
          <a:xfrm>
            <a:off x="6891588" y="543318"/>
            <a:ext cx="1734006" cy="1734004"/>
          </a:xfrm>
          <a:prstGeom prst="ellipse">
            <a:avLst/>
          </a:prstGeom>
          <a:noFill/>
        </p:spPr>
        <p:txBody>
          <a:bodyPr anchor="ctr"/>
          <a:lstStyle>
            <a:lvl1pPr algn="ctr">
              <a:defRPr/>
            </a:lvl1pPr>
          </a:lstStyle>
          <a:p>
            <a:r>
              <a:rPr lang="en-GB" dirty="0"/>
              <a:t>Icon</a:t>
            </a:r>
          </a:p>
          <a:p>
            <a:endParaRPr lang="en-GB" dirty="0"/>
          </a:p>
        </p:txBody>
      </p:sp>
      <p:sp>
        <p:nvSpPr>
          <p:cNvPr id="20" name="Picture Placeholder 35">
            <a:extLst>
              <a:ext uri="{FF2B5EF4-FFF2-40B4-BE49-F238E27FC236}">
                <a16:creationId xmlns:a16="http://schemas.microsoft.com/office/drawing/2014/main" id="{79443EE7-1033-4E4E-831D-CD5DA9FB2F4B}"/>
              </a:ext>
            </a:extLst>
          </p:cNvPr>
          <p:cNvSpPr>
            <a:spLocks noGrp="1"/>
          </p:cNvSpPr>
          <p:nvPr>
            <p:ph type="pic" sz="quarter" idx="36" hasCustomPrompt="1"/>
          </p:nvPr>
        </p:nvSpPr>
        <p:spPr>
          <a:xfrm rot="21171665">
            <a:off x="-40644" y="2029838"/>
            <a:ext cx="1995776" cy="1995774"/>
          </a:xfrm>
          <a:prstGeom prst="ellipse">
            <a:avLst/>
          </a:prstGeom>
          <a:noFill/>
        </p:spPr>
        <p:txBody>
          <a:bodyPr anchor="ctr"/>
          <a:lstStyle>
            <a:lvl1pPr algn="ctr">
              <a:defRPr/>
            </a:lvl1pPr>
          </a:lstStyle>
          <a:p>
            <a:r>
              <a:rPr lang="en-GB" dirty="0"/>
              <a:t>Icon</a:t>
            </a:r>
          </a:p>
          <a:p>
            <a:endParaRPr lang="en-GB" dirty="0"/>
          </a:p>
        </p:txBody>
      </p:sp>
      <p:sp>
        <p:nvSpPr>
          <p:cNvPr id="22" name="Picture Placeholder 35">
            <a:extLst>
              <a:ext uri="{FF2B5EF4-FFF2-40B4-BE49-F238E27FC236}">
                <a16:creationId xmlns:a16="http://schemas.microsoft.com/office/drawing/2014/main" id="{60148192-7788-41FC-AC3F-C23CC6DDC973}"/>
              </a:ext>
            </a:extLst>
          </p:cNvPr>
          <p:cNvSpPr>
            <a:spLocks noGrp="1"/>
          </p:cNvSpPr>
          <p:nvPr>
            <p:ph type="pic" sz="quarter" idx="37" hasCustomPrompt="1"/>
          </p:nvPr>
        </p:nvSpPr>
        <p:spPr>
          <a:xfrm>
            <a:off x="-322631" y="3686116"/>
            <a:ext cx="1133536" cy="1133534"/>
          </a:xfrm>
          <a:prstGeom prst="ellipse">
            <a:avLst/>
          </a:prstGeom>
          <a:noFill/>
        </p:spPr>
        <p:txBody>
          <a:bodyPr anchor="ctr"/>
          <a:lstStyle>
            <a:lvl1pPr algn="r">
              <a:defRPr/>
            </a:lvl1pPr>
          </a:lstStyle>
          <a:p>
            <a:r>
              <a:rPr lang="en-GB" dirty="0"/>
              <a:t>Icon</a:t>
            </a:r>
          </a:p>
          <a:p>
            <a:endParaRPr lang="en-GB" dirty="0"/>
          </a:p>
        </p:txBody>
      </p:sp>
      <p:sp>
        <p:nvSpPr>
          <p:cNvPr id="24" name="Text Placeholder 23">
            <a:extLst>
              <a:ext uri="{FF2B5EF4-FFF2-40B4-BE49-F238E27FC236}">
                <a16:creationId xmlns:a16="http://schemas.microsoft.com/office/drawing/2014/main" id="{F8224D25-F8D6-4FEB-BFF9-A429D9AC0300}"/>
              </a:ext>
            </a:extLst>
          </p:cNvPr>
          <p:cNvSpPr>
            <a:spLocks noGrp="1"/>
          </p:cNvSpPr>
          <p:nvPr>
            <p:ph type="body" sz="quarter" idx="38" hasCustomPrompt="1"/>
          </p:nvPr>
        </p:nvSpPr>
        <p:spPr>
          <a:xfrm>
            <a:off x="3118643" y="2947988"/>
            <a:ext cx="3215482" cy="640556"/>
          </a:xfrm>
        </p:spPr>
        <p:txBody>
          <a:bodyPr/>
          <a:lstStyle>
            <a:lvl1pPr>
              <a:defRPr sz="2000" b="0">
                <a:solidFill>
                  <a:schemeClr val="tx2"/>
                </a:solidFill>
              </a:defRPr>
            </a:lvl1pPr>
          </a:lstStyle>
          <a:p>
            <a:pPr lvl="0"/>
            <a:r>
              <a:rPr lang="en-US" dirty="0"/>
              <a:t>Enter text here </a:t>
            </a:r>
            <a:endParaRPr lang="en-GB" dirty="0"/>
          </a:p>
        </p:txBody>
      </p:sp>
      <p:sp>
        <p:nvSpPr>
          <p:cNvPr id="25" name="Text Placeholder 23">
            <a:extLst>
              <a:ext uri="{FF2B5EF4-FFF2-40B4-BE49-F238E27FC236}">
                <a16:creationId xmlns:a16="http://schemas.microsoft.com/office/drawing/2014/main" id="{280CD246-424B-475C-B097-96D3C1F2E506}"/>
              </a:ext>
            </a:extLst>
          </p:cNvPr>
          <p:cNvSpPr>
            <a:spLocks noGrp="1"/>
          </p:cNvSpPr>
          <p:nvPr>
            <p:ph type="body" sz="quarter" idx="39" hasCustomPrompt="1"/>
          </p:nvPr>
        </p:nvSpPr>
        <p:spPr>
          <a:xfrm>
            <a:off x="3118643" y="4666029"/>
            <a:ext cx="3215482" cy="640556"/>
          </a:xfrm>
        </p:spPr>
        <p:txBody>
          <a:bodyPr/>
          <a:lstStyle>
            <a:lvl1pPr>
              <a:defRPr sz="2000" b="0">
                <a:solidFill>
                  <a:schemeClr val="tx2"/>
                </a:solidFill>
              </a:defRPr>
            </a:lvl1pPr>
          </a:lstStyle>
          <a:p>
            <a:pPr lvl="0"/>
            <a:r>
              <a:rPr lang="en-US" dirty="0"/>
              <a:t>Enter text here </a:t>
            </a:r>
            <a:endParaRPr lang="en-GB" dirty="0"/>
          </a:p>
        </p:txBody>
      </p:sp>
      <p:grpSp>
        <p:nvGrpSpPr>
          <p:cNvPr id="28" name="Group 27">
            <a:extLst>
              <a:ext uri="{FF2B5EF4-FFF2-40B4-BE49-F238E27FC236}">
                <a16:creationId xmlns:a16="http://schemas.microsoft.com/office/drawing/2014/main" id="{811FA860-8D30-4712-87F5-FA7227B6FCF4}"/>
              </a:ext>
            </a:extLst>
          </p:cNvPr>
          <p:cNvGrpSpPr/>
          <p:nvPr userDrawn="1"/>
        </p:nvGrpSpPr>
        <p:grpSpPr>
          <a:xfrm>
            <a:off x="-3733074" y="0"/>
            <a:ext cx="3675219" cy="3591084"/>
            <a:chOff x="838198" y="1150070"/>
            <a:chExt cx="3507559" cy="3427262"/>
          </a:xfrm>
        </p:grpSpPr>
        <p:sp>
          <p:nvSpPr>
            <p:cNvPr id="29" name="Rectangle 28">
              <a:extLst>
                <a:ext uri="{FF2B5EF4-FFF2-40B4-BE49-F238E27FC236}">
                  <a16:creationId xmlns:a16="http://schemas.microsoft.com/office/drawing/2014/main" id="{588EAEC8-05E8-4283-B010-8CCFDFC95B0A}"/>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0" name="TextBox 29">
              <a:extLst>
                <a:ext uri="{FF2B5EF4-FFF2-40B4-BE49-F238E27FC236}">
                  <a16:creationId xmlns:a16="http://schemas.microsoft.com/office/drawing/2014/main" id="{DCA96E3D-7B11-41F7-975C-B0318D4354E7}"/>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31" name="Rectangle 30">
              <a:extLst>
                <a:ext uri="{FF2B5EF4-FFF2-40B4-BE49-F238E27FC236}">
                  <a16:creationId xmlns:a16="http://schemas.microsoft.com/office/drawing/2014/main" id="{08A48E67-667A-4104-BD3B-CC032486ED69}"/>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2" name="TextBox 31">
              <a:extLst>
                <a:ext uri="{FF2B5EF4-FFF2-40B4-BE49-F238E27FC236}">
                  <a16:creationId xmlns:a16="http://schemas.microsoft.com/office/drawing/2014/main" id="{66B8E0B6-4367-48A3-AED2-3274E9FC3750}"/>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33" name="TextBox 32">
              <a:extLst>
                <a:ext uri="{FF2B5EF4-FFF2-40B4-BE49-F238E27FC236}">
                  <a16:creationId xmlns:a16="http://schemas.microsoft.com/office/drawing/2014/main" id="{E4E59AFE-BA5C-4CCC-BFB0-A4BC92C6D760}"/>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4" name="TextBox 33">
              <a:extLst>
                <a:ext uri="{FF2B5EF4-FFF2-40B4-BE49-F238E27FC236}">
                  <a16:creationId xmlns:a16="http://schemas.microsoft.com/office/drawing/2014/main" id="{A7498DCC-A404-4608-9187-95D19F2AA07F}"/>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27" name="Text Placeholder 2">
            <a:extLst>
              <a:ext uri="{FF2B5EF4-FFF2-40B4-BE49-F238E27FC236}">
                <a16:creationId xmlns:a16="http://schemas.microsoft.com/office/drawing/2014/main" id="{2C288E70-8856-416F-8BCA-F222E93A4E95}"/>
              </a:ext>
            </a:extLst>
          </p:cNvPr>
          <p:cNvSpPr>
            <a:spLocks noGrp="1"/>
          </p:cNvSpPr>
          <p:nvPr>
            <p:ph type="body" sz="quarter" idx="40" hasCustomPrompt="1"/>
          </p:nvPr>
        </p:nvSpPr>
        <p:spPr>
          <a:xfrm>
            <a:off x="8518865" y="6458440"/>
            <a:ext cx="268224" cy="309947"/>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10045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ipboard Mock-up">
    <p:spTree>
      <p:nvGrpSpPr>
        <p:cNvPr id="1" name=""/>
        <p:cNvGrpSpPr/>
        <p:nvPr/>
      </p:nvGrpSpPr>
      <p:grpSpPr>
        <a:xfrm>
          <a:off x="0" y="0"/>
          <a:ext cx="0" cy="0"/>
          <a:chOff x="0" y="0"/>
          <a:chExt cx="0" cy="0"/>
        </a:xfrm>
      </p:grpSpPr>
      <p:sp>
        <p:nvSpPr>
          <p:cNvPr id="20" name="Text Placeholder 15">
            <a:extLst>
              <a:ext uri="{FF2B5EF4-FFF2-40B4-BE49-F238E27FC236}">
                <a16:creationId xmlns:a16="http://schemas.microsoft.com/office/drawing/2014/main" id="{065833E3-81E5-43C6-9F0B-EF8380B52E08}"/>
              </a:ext>
            </a:extLst>
          </p:cNvPr>
          <p:cNvSpPr>
            <a:spLocks noGrp="1"/>
          </p:cNvSpPr>
          <p:nvPr>
            <p:ph type="body" sz="quarter" idx="17" hasCustomPrompt="1"/>
          </p:nvPr>
        </p:nvSpPr>
        <p:spPr>
          <a:xfrm>
            <a:off x="5653178" y="-1860814"/>
            <a:ext cx="5791868" cy="5791868"/>
          </a:xfrm>
          <a:prstGeom prst="ellipse">
            <a:avLst/>
          </a:prstGeom>
          <a:solidFill>
            <a:schemeClr val="accent6"/>
          </a:solidFill>
        </p:spPr>
        <p:txBody>
          <a:bodyPr/>
          <a:lstStyle>
            <a:lvl1pPr>
              <a:defRPr/>
            </a:lvl1pPr>
          </a:lstStyle>
          <a:p>
            <a:pPr lvl="0"/>
            <a:r>
              <a:rPr lang="en-US" dirty="0"/>
              <a:t> </a:t>
            </a:r>
            <a:endParaRPr lang="en-GB" dirty="0"/>
          </a:p>
        </p:txBody>
      </p:sp>
      <p:sp>
        <p:nvSpPr>
          <p:cNvPr id="19" name="Text Placeholder 18">
            <a:extLst>
              <a:ext uri="{FF2B5EF4-FFF2-40B4-BE49-F238E27FC236}">
                <a16:creationId xmlns:a16="http://schemas.microsoft.com/office/drawing/2014/main" id="{E7137C71-8D1D-4FDC-AF65-828C3CDAC430}"/>
              </a:ext>
            </a:extLst>
          </p:cNvPr>
          <p:cNvSpPr>
            <a:spLocks noGrp="1"/>
          </p:cNvSpPr>
          <p:nvPr>
            <p:ph type="body" sz="quarter" idx="47" hasCustomPrompt="1"/>
          </p:nvPr>
        </p:nvSpPr>
        <p:spPr>
          <a:xfrm>
            <a:off x="4119872" y="1"/>
            <a:ext cx="4993648" cy="6858000"/>
          </a:xfrm>
          <a:blipFill>
            <a:blip r:embed="rId2"/>
            <a:stretch>
              <a:fillRect l="-82502"/>
            </a:stretch>
          </a:blip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874AFF6F-2405-4E60-88CA-536AD4F9FAB6}"/>
              </a:ext>
            </a:extLst>
          </p:cNvPr>
          <p:cNvSpPr>
            <a:spLocks noGrp="1"/>
          </p:cNvSpPr>
          <p:nvPr>
            <p:ph type="title" hasCustomPrompt="1"/>
          </p:nvPr>
        </p:nvSpPr>
        <p:spPr>
          <a:xfrm>
            <a:off x="399716" y="443669"/>
            <a:ext cx="3510547" cy="524072"/>
          </a:xfrm>
        </p:spPr>
        <p:txBody>
          <a:bodyPr/>
          <a:lstStyle>
            <a:lvl1pPr>
              <a:defRPr>
                <a:solidFill>
                  <a:schemeClr val="accent6"/>
                </a:solidFill>
              </a:defRPr>
            </a:lvl1pPr>
          </a:lstStyle>
          <a:p>
            <a:r>
              <a:rPr lang="en-US" dirty="0"/>
              <a:t>Enter title here</a:t>
            </a:r>
            <a:endParaRPr lang="en-GB" dirty="0"/>
          </a:p>
        </p:txBody>
      </p:sp>
      <p:sp>
        <p:nvSpPr>
          <p:cNvPr id="3" name="Date Placeholder 2">
            <a:extLst>
              <a:ext uri="{FF2B5EF4-FFF2-40B4-BE49-F238E27FC236}">
                <a16:creationId xmlns:a16="http://schemas.microsoft.com/office/drawing/2014/main" id="{046FB819-8E10-4D81-876F-387BFF78780D}"/>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ACCFA88F-5449-4919-8124-1BCB6957E4E6}"/>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81C1939D-3CAF-43E3-B43B-4219F930AC0F}"/>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8" name="Picture Placeholder 35">
            <a:extLst>
              <a:ext uri="{FF2B5EF4-FFF2-40B4-BE49-F238E27FC236}">
                <a16:creationId xmlns:a16="http://schemas.microsoft.com/office/drawing/2014/main" id="{627D5CBE-5701-4C36-AE57-5C2FB9E35996}"/>
              </a:ext>
            </a:extLst>
          </p:cNvPr>
          <p:cNvSpPr>
            <a:spLocks noGrp="1"/>
          </p:cNvSpPr>
          <p:nvPr>
            <p:ph type="pic" sz="quarter" idx="41" hasCustomPrompt="1"/>
          </p:nvPr>
        </p:nvSpPr>
        <p:spPr>
          <a:xfrm rot="21426150">
            <a:off x="373573" y="2049301"/>
            <a:ext cx="3209656" cy="3209642"/>
          </a:xfrm>
          <a:prstGeom prst="ellipse">
            <a:avLst/>
          </a:prstGeom>
          <a:noFill/>
        </p:spPr>
        <p:txBody>
          <a:bodyPr anchor="b"/>
          <a:lstStyle>
            <a:lvl1pPr algn="ctr">
              <a:defRPr/>
            </a:lvl1pPr>
          </a:lstStyle>
          <a:p>
            <a:r>
              <a:rPr lang="en-GB" dirty="0"/>
              <a:t>Icon</a:t>
            </a:r>
          </a:p>
          <a:p>
            <a:endParaRPr lang="en-GB" dirty="0"/>
          </a:p>
        </p:txBody>
      </p:sp>
      <p:sp>
        <p:nvSpPr>
          <p:cNvPr id="9" name="Picture Placeholder 35">
            <a:extLst>
              <a:ext uri="{FF2B5EF4-FFF2-40B4-BE49-F238E27FC236}">
                <a16:creationId xmlns:a16="http://schemas.microsoft.com/office/drawing/2014/main" id="{3AA77106-36DC-4959-8C8C-5F9736B23EE4}"/>
              </a:ext>
            </a:extLst>
          </p:cNvPr>
          <p:cNvSpPr>
            <a:spLocks noGrp="1"/>
          </p:cNvSpPr>
          <p:nvPr>
            <p:ph type="pic" sz="quarter" idx="42" hasCustomPrompt="1"/>
          </p:nvPr>
        </p:nvSpPr>
        <p:spPr>
          <a:xfrm rot="20848249">
            <a:off x="248077" y="1426858"/>
            <a:ext cx="801167" cy="801163"/>
          </a:xfrm>
          <a:prstGeom prst="ellipse">
            <a:avLst/>
          </a:prstGeom>
          <a:noFill/>
        </p:spPr>
        <p:txBody>
          <a:bodyPr anchor="b"/>
          <a:lstStyle>
            <a:lvl1pPr algn="ctr">
              <a:defRPr sz="1200"/>
            </a:lvl1pPr>
          </a:lstStyle>
          <a:p>
            <a:r>
              <a:rPr lang="en-GB" dirty="0"/>
              <a:t>Icon</a:t>
            </a:r>
          </a:p>
          <a:p>
            <a:endParaRPr lang="en-GB" dirty="0"/>
          </a:p>
        </p:txBody>
      </p:sp>
      <p:sp>
        <p:nvSpPr>
          <p:cNvPr id="10" name="Picture Placeholder 35">
            <a:extLst>
              <a:ext uri="{FF2B5EF4-FFF2-40B4-BE49-F238E27FC236}">
                <a16:creationId xmlns:a16="http://schemas.microsoft.com/office/drawing/2014/main" id="{428FDE27-4C91-4D06-AEF4-E12F59098615}"/>
              </a:ext>
            </a:extLst>
          </p:cNvPr>
          <p:cNvSpPr>
            <a:spLocks noGrp="1"/>
          </p:cNvSpPr>
          <p:nvPr>
            <p:ph type="pic" sz="quarter" idx="43" hasCustomPrompt="1"/>
          </p:nvPr>
        </p:nvSpPr>
        <p:spPr>
          <a:xfrm rot="636222">
            <a:off x="2801167" y="1419626"/>
            <a:ext cx="1436404" cy="1436394"/>
          </a:xfrm>
          <a:prstGeom prst="ellipse">
            <a:avLst/>
          </a:prstGeom>
          <a:noFill/>
        </p:spPr>
        <p:txBody>
          <a:bodyPr anchor="b"/>
          <a:lstStyle>
            <a:lvl1pPr algn="ctr">
              <a:defRPr sz="1200"/>
            </a:lvl1pPr>
          </a:lstStyle>
          <a:p>
            <a:r>
              <a:rPr lang="en-GB" dirty="0"/>
              <a:t>Icon</a:t>
            </a:r>
          </a:p>
          <a:p>
            <a:endParaRPr lang="en-GB" dirty="0"/>
          </a:p>
        </p:txBody>
      </p:sp>
      <p:sp>
        <p:nvSpPr>
          <p:cNvPr id="11" name="Picture Placeholder 35">
            <a:extLst>
              <a:ext uri="{FF2B5EF4-FFF2-40B4-BE49-F238E27FC236}">
                <a16:creationId xmlns:a16="http://schemas.microsoft.com/office/drawing/2014/main" id="{A60F1180-C369-4B8B-AEC9-2F40F4FE4D8B}"/>
              </a:ext>
            </a:extLst>
          </p:cNvPr>
          <p:cNvSpPr>
            <a:spLocks noGrp="1"/>
          </p:cNvSpPr>
          <p:nvPr>
            <p:ph type="pic" sz="quarter" idx="44" hasCustomPrompt="1"/>
          </p:nvPr>
        </p:nvSpPr>
        <p:spPr>
          <a:xfrm rot="636222">
            <a:off x="2545493" y="5311686"/>
            <a:ext cx="871428" cy="871424"/>
          </a:xfrm>
          <a:prstGeom prst="ellipse">
            <a:avLst/>
          </a:prstGeom>
          <a:noFill/>
        </p:spPr>
        <p:txBody>
          <a:bodyPr anchor="b"/>
          <a:lstStyle>
            <a:lvl1pPr algn="ctr">
              <a:defRPr sz="1200"/>
            </a:lvl1pPr>
          </a:lstStyle>
          <a:p>
            <a:r>
              <a:rPr lang="en-GB" dirty="0"/>
              <a:t>Icon</a:t>
            </a:r>
          </a:p>
          <a:p>
            <a:endParaRPr lang="en-GB" dirty="0"/>
          </a:p>
        </p:txBody>
      </p:sp>
      <p:sp>
        <p:nvSpPr>
          <p:cNvPr id="15" name="Text Placeholder 15">
            <a:extLst>
              <a:ext uri="{FF2B5EF4-FFF2-40B4-BE49-F238E27FC236}">
                <a16:creationId xmlns:a16="http://schemas.microsoft.com/office/drawing/2014/main" id="{DE2AFACC-0D48-4C4D-8D19-CA14EFE46025}"/>
              </a:ext>
            </a:extLst>
          </p:cNvPr>
          <p:cNvSpPr>
            <a:spLocks noGrp="1"/>
          </p:cNvSpPr>
          <p:nvPr>
            <p:ph type="body" sz="quarter" idx="46" hasCustomPrompt="1"/>
          </p:nvPr>
        </p:nvSpPr>
        <p:spPr>
          <a:xfrm>
            <a:off x="4121458" y="1088339"/>
            <a:ext cx="5022541" cy="5022541"/>
          </a:xfrm>
          <a:prstGeom prst="ellipse">
            <a:avLst/>
          </a:prstGeom>
          <a:solidFill>
            <a:srgbClr val="7C0D6E">
              <a:alpha val="10000"/>
            </a:srgbClr>
          </a:solidFill>
        </p:spPr>
        <p:txBody>
          <a:bodyPr/>
          <a:lstStyle>
            <a:lvl1pPr>
              <a:defRPr/>
            </a:lvl1pPr>
          </a:lstStyle>
          <a:p>
            <a:pPr lvl="0"/>
            <a:r>
              <a:rPr lang="en-US" dirty="0"/>
              <a:t> </a:t>
            </a:r>
            <a:endParaRPr lang="en-GB" dirty="0"/>
          </a:p>
        </p:txBody>
      </p:sp>
      <p:sp>
        <p:nvSpPr>
          <p:cNvPr id="22" name="Text Placeholder 21">
            <a:extLst>
              <a:ext uri="{FF2B5EF4-FFF2-40B4-BE49-F238E27FC236}">
                <a16:creationId xmlns:a16="http://schemas.microsoft.com/office/drawing/2014/main" id="{96D1A7F7-90E9-4298-8A8E-2D379143F073}"/>
              </a:ext>
            </a:extLst>
          </p:cNvPr>
          <p:cNvSpPr>
            <a:spLocks noGrp="1"/>
          </p:cNvSpPr>
          <p:nvPr>
            <p:ph type="body" sz="quarter" idx="48" hasCustomPrompt="1"/>
          </p:nvPr>
        </p:nvSpPr>
        <p:spPr>
          <a:xfrm>
            <a:off x="4750240" y="2037701"/>
            <a:ext cx="3536175" cy="298169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5" name="Group 24">
            <a:extLst>
              <a:ext uri="{FF2B5EF4-FFF2-40B4-BE49-F238E27FC236}">
                <a16:creationId xmlns:a16="http://schemas.microsoft.com/office/drawing/2014/main" id="{5C19BC68-047F-48A5-8953-B158B0F14186}"/>
              </a:ext>
            </a:extLst>
          </p:cNvPr>
          <p:cNvGrpSpPr/>
          <p:nvPr userDrawn="1"/>
        </p:nvGrpSpPr>
        <p:grpSpPr>
          <a:xfrm>
            <a:off x="-3733074" y="0"/>
            <a:ext cx="3675219" cy="3591084"/>
            <a:chOff x="838198" y="1150070"/>
            <a:chExt cx="3507559" cy="3427262"/>
          </a:xfrm>
        </p:grpSpPr>
        <p:sp>
          <p:nvSpPr>
            <p:cNvPr id="26" name="Rectangle 25">
              <a:extLst>
                <a:ext uri="{FF2B5EF4-FFF2-40B4-BE49-F238E27FC236}">
                  <a16:creationId xmlns:a16="http://schemas.microsoft.com/office/drawing/2014/main" id="{FE4638AA-9EFB-4811-B0DE-CB6690B61A99}"/>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7" name="TextBox 26">
              <a:extLst>
                <a:ext uri="{FF2B5EF4-FFF2-40B4-BE49-F238E27FC236}">
                  <a16:creationId xmlns:a16="http://schemas.microsoft.com/office/drawing/2014/main" id="{1AF7B212-3D12-4DC8-83F8-0DC3FD82A057}"/>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8" name="Rectangle 27">
              <a:extLst>
                <a:ext uri="{FF2B5EF4-FFF2-40B4-BE49-F238E27FC236}">
                  <a16:creationId xmlns:a16="http://schemas.microsoft.com/office/drawing/2014/main" id="{98B11B30-5051-41E2-B3FE-D0131C57E37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9" name="TextBox 28">
              <a:extLst>
                <a:ext uri="{FF2B5EF4-FFF2-40B4-BE49-F238E27FC236}">
                  <a16:creationId xmlns:a16="http://schemas.microsoft.com/office/drawing/2014/main" id="{D45523A7-0B2D-4313-94A8-8E44904A4233}"/>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30" name="TextBox 29">
              <a:extLst>
                <a:ext uri="{FF2B5EF4-FFF2-40B4-BE49-F238E27FC236}">
                  <a16:creationId xmlns:a16="http://schemas.microsoft.com/office/drawing/2014/main" id="{FC9D68C0-C519-487A-80A9-FFF267F7BBE3}"/>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1" name="TextBox 30">
              <a:extLst>
                <a:ext uri="{FF2B5EF4-FFF2-40B4-BE49-F238E27FC236}">
                  <a16:creationId xmlns:a16="http://schemas.microsoft.com/office/drawing/2014/main" id="{8743DEE9-CCB4-4F24-AD84-579257CB9252}"/>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14" name="Picture Placeholder 35">
            <a:extLst>
              <a:ext uri="{FF2B5EF4-FFF2-40B4-BE49-F238E27FC236}">
                <a16:creationId xmlns:a16="http://schemas.microsoft.com/office/drawing/2014/main" id="{7484A8E7-2320-4AEA-9E49-A33BB96A2DD2}"/>
              </a:ext>
            </a:extLst>
          </p:cNvPr>
          <p:cNvSpPr>
            <a:spLocks noGrp="1"/>
          </p:cNvSpPr>
          <p:nvPr>
            <p:ph type="pic" sz="quarter" idx="45" hasCustomPrompt="1"/>
          </p:nvPr>
        </p:nvSpPr>
        <p:spPr>
          <a:xfrm>
            <a:off x="7603331" y="5250727"/>
            <a:ext cx="796942" cy="796938"/>
          </a:xfrm>
          <a:prstGeom prst="ellipse">
            <a:avLst/>
          </a:prstGeom>
          <a:noFill/>
        </p:spPr>
        <p:txBody>
          <a:bodyPr anchor="b"/>
          <a:lstStyle>
            <a:lvl1pPr algn="ctr">
              <a:defRPr sz="1200"/>
            </a:lvl1pPr>
          </a:lstStyle>
          <a:p>
            <a:r>
              <a:rPr lang="en-GB" dirty="0"/>
              <a:t>Icon</a:t>
            </a:r>
          </a:p>
          <a:p>
            <a:endParaRPr lang="en-GB" dirty="0"/>
          </a:p>
        </p:txBody>
      </p:sp>
      <p:sp>
        <p:nvSpPr>
          <p:cNvPr id="23" name="Text Placeholder 2">
            <a:extLst>
              <a:ext uri="{FF2B5EF4-FFF2-40B4-BE49-F238E27FC236}">
                <a16:creationId xmlns:a16="http://schemas.microsoft.com/office/drawing/2014/main" id="{FB27A56C-C8BA-4A05-82BE-6B1F2DC8977E}"/>
              </a:ext>
            </a:extLst>
          </p:cNvPr>
          <p:cNvSpPr>
            <a:spLocks noGrp="1"/>
          </p:cNvSpPr>
          <p:nvPr>
            <p:ph type="body" sz="quarter" idx="36"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
        <p:nvSpPr>
          <p:cNvPr id="24" name="Text Placeholder 21">
            <a:extLst>
              <a:ext uri="{FF2B5EF4-FFF2-40B4-BE49-F238E27FC236}">
                <a16:creationId xmlns:a16="http://schemas.microsoft.com/office/drawing/2014/main" id="{00FE09FA-44F8-4992-B4C0-1E007617E577}"/>
              </a:ext>
            </a:extLst>
          </p:cNvPr>
          <p:cNvSpPr>
            <a:spLocks noGrp="1"/>
          </p:cNvSpPr>
          <p:nvPr>
            <p:ph type="body" sz="quarter" idx="49" hasCustomPrompt="1"/>
          </p:nvPr>
        </p:nvSpPr>
        <p:spPr>
          <a:xfrm>
            <a:off x="4750240" y="5587241"/>
            <a:ext cx="2822612" cy="460424"/>
          </a:xfrm>
        </p:spPr>
        <p:txBody>
          <a:bodyPr/>
          <a:lstStyle>
            <a:lvl1pPr>
              <a:defRPr sz="1400" b="1">
                <a:solidFill>
                  <a:srgbClr val="7C0D6E"/>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endParaRPr lang="en-GB" dirty="0"/>
          </a:p>
        </p:txBody>
      </p:sp>
    </p:spTree>
    <p:extLst>
      <p:ext uri="{BB962C8B-B14F-4D97-AF65-F5344CB8AC3E}">
        <p14:creationId xmlns:p14="http://schemas.microsoft.com/office/powerpoint/2010/main" val="245586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llustrated Clipboard Mock-up">
    <p:spTree>
      <p:nvGrpSpPr>
        <p:cNvPr id="1" name=""/>
        <p:cNvGrpSpPr/>
        <p:nvPr/>
      </p:nvGrpSpPr>
      <p:grpSpPr>
        <a:xfrm>
          <a:off x="0" y="0"/>
          <a:ext cx="0" cy="0"/>
          <a:chOff x="0" y="0"/>
          <a:chExt cx="0" cy="0"/>
        </a:xfrm>
      </p:grpSpPr>
      <p:sp>
        <p:nvSpPr>
          <p:cNvPr id="13" name="Text Placeholder 15">
            <a:extLst>
              <a:ext uri="{FF2B5EF4-FFF2-40B4-BE49-F238E27FC236}">
                <a16:creationId xmlns:a16="http://schemas.microsoft.com/office/drawing/2014/main" id="{C939DF88-AFE6-458C-87C0-243729E53702}"/>
              </a:ext>
            </a:extLst>
          </p:cNvPr>
          <p:cNvSpPr>
            <a:spLocks noGrp="1"/>
          </p:cNvSpPr>
          <p:nvPr>
            <p:ph type="body" sz="quarter" idx="17" hasCustomPrompt="1"/>
          </p:nvPr>
        </p:nvSpPr>
        <p:spPr>
          <a:xfrm>
            <a:off x="6912911" y="-4052465"/>
            <a:ext cx="5791868" cy="5791868"/>
          </a:xfrm>
          <a:prstGeom prst="ellipse">
            <a:avLst/>
          </a:prstGeom>
          <a:solidFill>
            <a:schemeClr val="accent6"/>
          </a:solidFill>
        </p:spPr>
        <p:txBody>
          <a:bodyPr/>
          <a:lstStyle>
            <a:lvl1pPr>
              <a:defRPr/>
            </a:lvl1pPr>
          </a:lstStyle>
          <a:p>
            <a:pPr lvl="0"/>
            <a:r>
              <a:rPr lang="en-US" dirty="0"/>
              <a:t> </a:t>
            </a:r>
            <a:endParaRPr lang="en-GB" dirty="0"/>
          </a:p>
        </p:txBody>
      </p:sp>
      <p:sp>
        <p:nvSpPr>
          <p:cNvPr id="7" name="Text Placeholder 6">
            <a:extLst>
              <a:ext uri="{FF2B5EF4-FFF2-40B4-BE49-F238E27FC236}">
                <a16:creationId xmlns:a16="http://schemas.microsoft.com/office/drawing/2014/main" id="{8BCD45F5-48DB-4ECE-B430-0253F472794A}"/>
              </a:ext>
            </a:extLst>
          </p:cNvPr>
          <p:cNvSpPr>
            <a:spLocks noGrp="1"/>
          </p:cNvSpPr>
          <p:nvPr>
            <p:ph type="body" sz="quarter" idx="50" hasCustomPrompt="1"/>
          </p:nvPr>
        </p:nvSpPr>
        <p:spPr>
          <a:xfrm>
            <a:off x="4457700" y="460179"/>
            <a:ext cx="4285629" cy="5839021"/>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D020209D-140D-4AE9-90CF-CA1717DA758C}"/>
              </a:ext>
            </a:extLst>
          </p:cNvPr>
          <p:cNvSpPr>
            <a:spLocks noGrp="1"/>
          </p:cNvSpPr>
          <p:nvPr>
            <p:ph type="title" hasCustomPrompt="1"/>
          </p:nvPr>
        </p:nvSpPr>
        <p:spPr>
          <a:xfrm>
            <a:off x="399716" y="443669"/>
            <a:ext cx="3510547" cy="524072"/>
          </a:xfrm>
        </p:spPr>
        <p:txBody>
          <a:bodyPr/>
          <a:lstStyle>
            <a:lvl1pPr>
              <a:defRPr>
                <a:solidFill>
                  <a:schemeClr val="accent6"/>
                </a:solidFill>
              </a:defRPr>
            </a:lvl1pPr>
          </a:lstStyle>
          <a:p>
            <a:r>
              <a:rPr lang="en-US" dirty="0"/>
              <a:t>Enter title here</a:t>
            </a:r>
            <a:endParaRPr lang="en-GB" dirty="0"/>
          </a:p>
        </p:txBody>
      </p:sp>
      <p:sp>
        <p:nvSpPr>
          <p:cNvPr id="3" name="Date Placeholder 2">
            <a:extLst>
              <a:ext uri="{FF2B5EF4-FFF2-40B4-BE49-F238E27FC236}">
                <a16:creationId xmlns:a16="http://schemas.microsoft.com/office/drawing/2014/main" id="{32FC3CB9-954D-4F6F-B316-23F8E36183A2}"/>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2EFD4660-2A16-4139-A6FD-2A392A23B125}"/>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5A66736D-3C98-4110-BD4B-8DFA6676B3A2}"/>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8" name="Picture Placeholder 35">
            <a:extLst>
              <a:ext uri="{FF2B5EF4-FFF2-40B4-BE49-F238E27FC236}">
                <a16:creationId xmlns:a16="http://schemas.microsoft.com/office/drawing/2014/main" id="{FFFFA081-1707-40B9-AD25-8B2CBB528132}"/>
              </a:ext>
            </a:extLst>
          </p:cNvPr>
          <p:cNvSpPr>
            <a:spLocks noGrp="1"/>
          </p:cNvSpPr>
          <p:nvPr>
            <p:ph type="pic" sz="quarter" idx="41" hasCustomPrompt="1"/>
          </p:nvPr>
        </p:nvSpPr>
        <p:spPr>
          <a:xfrm rot="21426150">
            <a:off x="373573" y="2049301"/>
            <a:ext cx="3209656" cy="3209642"/>
          </a:xfrm>
          <a:prstGeom prst="ellipse">
            <a:avLst/>
          </a:prstGeom>
          <a:noFill/>
        </p:spPr>
        <p:txBody>
          <a:bodyPr anchor="b"/>
          <a:lstStyle>
            <a:lvl1pPr algn="ctr">
              <a:defRPr/>
            </a:lvl1pPr>
          </a:lstStyle>
          <a:p>
            <a:r>
              <a:rPr lang="en-GB" dirty="0"/>
              <a:t>Icon</a:t>
            </a:r>
          </a:p>
          <a:p>
            <a:endParaRPr lang="en-GB" dirty="0"/>
          </a:p>
        </p:txBody>
      </p:sp>
      <p:sp>
        <p:nvSpPr>
          <p:cNvPr id="9" name="Picture Placeholder 35">
            <a:extLst>
              <a:ext uri="{FF2B5EF4-FFF2-40B4-BE49-F238E27FC236}">
                <a16:creationId xmlns:a16="http://schemas.microsoft.com/office/drawing/2014/main" id="{669D56E1-4E0B-4CD0-BDD4-1EFAFC24BD18}"/>
              </a:ext>
            </a:extLst>
          </p:cNvPr>
          <p:cNvSpPr>
            <a:spLocks noGrp="1"/>
          </p:cNvSpPr>
          <p:nvPr>
            <p:ph type="pic" sz="quarter" idx="42" hasCustomPrompt="1"/>
          </p:nvPr>
        </p:nvSpPr>
        <p:spPr>
          <a:xfrm rot="20848249">
            <a:off x="248077" y="1426858"/>
            <a:ext cx="801167" cy="801163"/>
          </a:xfrm>
          <a:prstGeom prst="ellipse">
            <a:avLst/>
          </a:prstGeom>
          <a:noFill/>
        </p:spPr>
        <p:txBody>
          <a:bodyPr anchor="b"/>
          <a:lstStyle>
            <a:lvl1pPr algn="ctr">
              <a:defRPr sz="1200"/>
            </a:lvl1pPr>
          </a:lstStyle>
          <a:p>
            <a:r>
              <a:rPr lang="en-GB" dirty="0"/>
              <a:t>Icon</a:t>
            </a:r>
          </a:p>
          <a:p>
            <a:endParaRPr lang="en-GB" dirty="0"/>
          </a:p>
        </p:txBody>
      </p:sp>
      <p:sp>
        <p:nvSpPr>
          <p:cNvPr id="10" name="Picture Placeholder 35">
            <a:extLst>
              <a:ext uri="{FF2B5EF4-FFF2-40B4-BE49-F238E27FC236}">
                <a16:creationId xmlns:a16="http://schemas.microsoft.com/office/drawing/2014/main" id="{7D65762C-8990-4DEA-9F89-79C6A12F0A15}"/>
              </a:ext>
            </a:extLst>
          </p:cNvPr>
          <p:cNvSpPr>
            <a:spLocks noGrp="1"/>
          </p:cNvSpPr>
          <p:nvPr>
            <p:ph type="pic" sz="quarter" idx="43" hasCustomPrompt="1"/>
          </p:nvPr>
        </p:nvSpPr>
        <p:spPr>
          <a:xfrm rot="636222">
            <a:off x="2801167" y="1419626"/>
            <a:ext cx="1436404" cy="1436394"/>
          </a:xfrm>
          <a:prstGeom prst="ellipse">
            <a:avLst/>
          </a:prstGeom>
          <a:noFill/>
        </p:spPr>
        <p:txBody>
          <a:bodyPr anchor="b"/>
          <a:lstStyle>
            <a:lvl1pPr algn="ctr">
              <a:defRPr sz="1200"/>
            </a:lvl1pPr>
          </a:lstStyle>
          <a:p>
            <a:r>
              <a:rPr lang="en-GB" dirty="0"/>
              <a:t>Icon</a:t>
            </a:r>
          </a:p>
          <a:p>
            <a:endParaRPr lang="en-GB" dirty="0"/>
          </a:p>
        </p:txBody>
      </p:sp>
      <p:sp>
        <p:nvSpPr>
          <p:cNvPr id="11" name="Picture Placeholder 35">
            <a:extLst>
              <a:ext uri="{FF2B5EF4-FFF2-40B4-BE49-F238E27FC236}">
                <a16:creationId xmlns:a16="http://schemas.microsoft.com/office/drawing/2014/main" id="{48D3DC08-2332-49E6-A074-3CD10AEDAD5D}"/>
              </a:ext>
            </a:extLst>
          </p:cNvPr>
          <p:cNvSpPr>
            <a:spLocks noGrp="1"/>
          </p:cNvSpPr>
          <p:nvPr>
            <p:ph type="pic" sz="quarter" idx="44" hasCustomPrompt="1"/>
          </p:nvPr>
        </p:nvSpPr>
        <p:spPr>
          <a:xfrm rot="636222">
            <a:off x="2545493" y="5311686"/>
            <a:ext cx="871428" cy="871424"/>
          </a:xfrm>
          <a:prstGeom prst="ellipse">
            <a:avLst/>
          </a:prstGeom>
          <a:noFill/>
        </p:spPr>
        <p:txBody>
          <a:bodyPr anchor="b"/>
          <a:lstStyle>
            <a:lvl1pPr algn="ctr">
              <a:defRPr sz="1200"/>
            </a:lvl1pPr>
          </a:lstStyle>
          <a:p>
            <a:r>
              <a:rPr lang="en-GB" dirty="0"/>
              <a:t>Icon</a:t>
            </a:r>
          </a:p>
          <a:p>
            <a:endParaRPr lang="en-GB" dirty="0"/>
          </a:p>
        </p:txBody>
      </p:sp>
      <p:grpSp>
        <p:nvGrpSpPr>
          <p:cNvPr id="23" name="Group 22">
            <a:extLst>
              <a:ext uri="{FF2B5EF4-FFF2-40B4-BE49-F238E27FC236}">
                <a16:creationId xmlns:a16="http://schemas.microsoft.com/office/drawing/2014/main" id="{D5E58EB1-89A3-44D7-9F4A-291D950E34E0}"/>
              </a:ext>
            </a:extLst>
          </p:cNvPr>
          <p:cNvGrpSpPr/>
          <p:nvPr userDrawn="1"/>
        </p:nvGrpSpPr>
        <p:grpSpPr>
          <a:xfrm>
            <a:off x="-3733074" y="0"/>
            <a:ext cx="3675219" cy="3591084"/>
            <a:chOff x="838198" y="1150070"/>
            <a:chExt cx="3507559" cy="3427262"/>
          </a:xfrm>
        </p:grpSpPr>
        <p:sp>
          <p:nvSpPr>
            <p:cNvPr id="24" name="Rectangle 23">
              <a:extLst>
                <a:ext uri="{FF2B5EF4-FFF2-40B4-BE49-F238E27FC236}">
                  <a16:creationId xmlns:a16="http://schemas.microsoft.com/office/drawing/2014/main" id="{7D2B1A9B-E352-4F3C-8D58-E6E6B21E0BC9}"/>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5" name="TextBox 24">
              <a:extLst>
                <a:ext uri="{FF2B5EF4-FFF2-40B4-BE49-F238E27FC236}">
                  <a16:creationId xmlns:a16="http://schemas.microsoft.com/office/drawing/2014/main" id="{3BF40A15-6903-49F3-A9FD-E7F242FA5CA2}"/>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6" name="Rectangle 25">
              <a:extLst>
                <a:ext uri="{FF2B5EF4-FFF2-40B4-BE49-F238E27FC236}">
                  <a16:creationId xmlns:a16="http://schemas.microsoft.com/office/drawing/2014/main" id="{6195E0DE-82BC-492B-A04B-283ED52817CD}"/>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7" name="TextBox 26">
              <a:extLst>
                <a:ext uri="{FF2B5EF4-FFF2-40B4-BE49-F238E27FC236}">
                  <a16:creationId xmlns:a16="http://schemas.microsoft.com/office/drawing/2014/main" id="{AD9F3B5C-0B7A-45BE-BB9C-18DADA2BB96C}"/>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8" name="TextBox 27">
              <a:extLst>
                <a:ext uri="{FF2B5EF4-FFF2-40B4-BE49-F238E27FC236}">
                  <a16:creationId xmlns:a16="http://schemas.microsoft.com/office/drawing/2014/main" id="{74DF7D70-4FA9-4190-BFFC-9C5D4C920AAE}"/>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9" name="TextBox 28">
              <a:extLst>
                <a:ext uri="{FF2B5EF4-FFF2-40B4-BE49-F238E27FC236}">
                  <a16:creationId xmlns:a16="http://schemas.microsoft.com/office/drawing/2014/main" id="{B290BE0F-D8A1-4B59-9B18-E21DA830B78D}"/>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30" name="Text Placeholder 2">
            <a:extLst>
              <a:ext uri="{FF2B5EF4-FFF2-40B4-BE49-F238E27FC236}">
                <a16:creationId xmlns:a16="http://schemas.microsoft.com/office/drawing/2014/main" id="{7836A9EE-F907-4FA7-80F3-99868BADA45E}"/>
              </a:ext>
            </a:extLst>
          </p:cNvPr>
          <p:cNvSpPr>
            <a:spLocks noGrp="1"/>
          </p:cNvSpPr>
          <p:nvPr>
            <p:ph type="body" sz="quarter" idx="36" hasCustomPrompt="1"/>
          </p:nvPr>
        </p:nvSpPr>
        <p:spPr>
          <a:xfrm>
            <a:off x="8518865" y="6458440"/>
            <a:ext cx="268224" cy="309947"/>
          </a:xfrm>
          <a:blipFill>
            <a:blip r:embed="rId4">
              <a:extLst>
                <a:ext uri="{96DAC541-7B7A-43D3-8B79-37D633B846F1}">
                  <asvg:svgBlip xmlns:asvg="http://schemas.microsoft.com/office/drawing/2016/SVG/main" r:embed="rId5"/>
                </a:ext>
              </a:extLst>
            </a:blip>
            <a:stretch>
              <a:fillRect/>
            </a:stretch>
          </a:blipFill>
        </p:spPr>
        <p:txBody>
          <a:bodyPr/>
          <a:lstStyle>
            <a:lvl1pPr>
              <a:defRPr/>
            </a:lvl1pPr>
          </a:lstStyle>
          <a:p>
            <a:pPr lvl="0"/>
            <a:r>
              <a:rPr lang="en-US" dirty="0"/>
              <a:t> </a:t>
            </a:r>
            <a:endParaRPr lang="en-GB" dirty="0"/>
          </a:p>
        </p:txBody>
      </p:sp>
      <p:sp>
        <p:nvSpPr>
          <p:cNvPr id="16" name="Text Placeholder 15">
            <a:extLst>
              <a:ext uri="{FF2B5EF4-FFF2-40B4-BE49-F238E27FC236}">
                <a16:creationId xmlns:a16="http://schemas.microsoft.com/office/drawing/2014/main" id="{4244D19D-B318-405E-A671-387C8E50C583}"/>
              </a:ext>
            </a:extLst>
          </p:cNvPr>
          <p:cNvSpPr>
            <a:spLocks noGrp="1"/>
          </p:cNvSpPr>
          <p:nvPr>
            <p:ph type="body" sz="quarter" idx="46" hasCustomPrompt="1"/>
          </p:nvPr>
        </p:nvSpPr>
        <p:spPr>
          <a:xfrm>
            <a:off x="4121458" y="1088339"/>
            <a:ext cx="5022541" cy="5022541"/>
          </a:xfrm>
          <a:prstGeom prst="ellipse">
            <a:avLst/>
          </a:prstGeom>
          <a:solidFill>
            <a:srgbClr val="7C0D6E">
              <a:alpha val="10000"/>
            </a:srgbClr>
          </a:solidFill>
        </p:spPr>
        <p:txBody>
          <a:bodyPr/>
          <a:lstStyle>
            <a:lvl1pPr>
              <a:defRPr/>
            </a:lvl1pPr>
          </a:lstStyle>
          <a:p>
            <a:pPr lvl="0"/>
            <a:r>
              <a:rPr lang="en-US" dirty="0"/>
              <a:t> </a:t>
            </a:r>
            <a:endParaRPr lang="en-GB" dirty="0"/>
          </a:p>
        </p:txBody>
      </p:sp>
      <p:sp>
        <p:nvSpPr>
          <p:cNvPr id="19" name="Text Placeholder 21">
            <a:extLst>
              <a:ext uri="{FF2B5EF4-FFF2-40B4-BE49-F238E27FC236}">
                <a16:creationId xmlns:a16="http://schemas.microsoft.com/office/drawing/2014/main" id="{D6816E02-5EAE-450C-8009-70A1B1750C61}"/>
              </a:ext>
            </a:extLst>
          </p:cNvPr>
          <p:cNvSpPr>
            <a:spLocks noGrp="1"/>
          </p:cNvSpPr>
          <p:nvPr>
            <p:ph type="body" sz="quarter" idx="48" hasCustomPrompt="1"/>
          </p:nvPr>
        </p:nvSpPr>
        <p:spPr>
          <a:xfrm>
            <a:off x="4750240" y="2037701"/>
            <a:ext cx="3536175" cy="298169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Picture Placeholder 35">
            <a:extLst>
              <a:ext uri="{FF2B5EF4-FFF2-40B4-BE49-F238E27FC236}">
                <a16:creationId xmlns:a16="http://schemas.microsoft.com/office/drawing/2014/main" id="{D78E9E4D-4F7B-436C-A9A2-4BB8DECF9ECF}"/>
              </a:ext>
            </a:extLst>
          </p:cNvPr>
          <p:cNvSpPr>
            <a:spLocks noGrp="1"/>
          </p:cNvSpPr>
          <p:nvPr>
            <p:ph type="pic" sz="quarter" idx="45" hasCustomPrompt="1"/>
          </p:nvPr>
        </p:nvSpPr>
        <p:spPr>
          <a:xfrm>
            <a:off x="7603331" y="5250727"/>
            <a:ext cx="796942" cy="796938"/>
          </a:xfrm>
          <a:prstGeom prst="ellipse">
            <a:avLst/>
          </a:prstGeom>
          <a:noFill/>
        </p:spPr>
        <p:txBody>
          <a:bodyPr anchor="b"/>
          <a:lstStyle>
            <a:lvl1pPr algn="ctr">
              <a:defRPr sz="1200"/>
            </a:lvl1pPr>
          </a:lstStyle>
          <a:p>
            <a:r>
              <a:rPr lang="en-GB" dirty="0"/>
              <a:t>Icon</a:t>
            </a:r>
          </a:p>
          <a:p>
            <a:endParaRPr lang="en-GB" dirty="0"/>
          </a:p>
        </p:txBody>
      </p:sp>
      <p:sp>
        <p:nvSpPr>
          <p:cNvPr id="31" name="Text Placeholder 21">
            <a:extLst>
              <a:ext uri="{FF2B5EF4-FFF2-40B4-BE49-F238E27FC236}">
                <a16:creationId xmlns:a16="http://schemas.microsoft.com/office/drawing/2014/main" id="{9653A139-AA4D-43AE-AE77-D31546D856E6}"/>
              </a:ext>
            </a:extLst>
          </p:cNvPr>
          <p:cNvSpPr>
            <a:spLocks noGrp="1"/>
          </p:cNvSpPr>
          <p:nvPr>
            <p:ph type="body" sz="quarter" idx="49" hasCustomPrompt="1"/>
          </p:nvPr>
        </p:nvSpPr>
        <p:spPr>
          <a:xfrm>
            <a:off x="4750240" y="5587241"/>
            <a:ext cx="2822612" cy="460424"/>
          </a:xfrm>
        </p:spPr>
        <p:txBody>
          <a:bodyPr/>
          <a:lstStyle>
            <a:lvl1pPr>
              <a:defRPr sz="1400" b="1">
                <a:solidFill>
                  <a:srgbClr val="7C0D6E"/>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endParaRPr lang="en-GB" dirty="0"/>
          </a:p>
        </p:txBody>
      </p:sp>
    </p:spTree>
    <p:extLst>
      <p:ext uri="{BB962C8B-B14F-4D97-AF65-F5344CB8AC3E}">
        <p14:creationId xmlns:p14="http://schemas.microsoft.com/office/powerpoint/2010/main" val="322209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Icons &amp; Text">
    <p:spTree>
      <p:nvGrpSpPr>
        <p:cNvPr id="1" name=""/>
        <p:cNvGrpSpPr/>
        <p:nvPr/>
      </p:nvGrpSpPr>
      <p:grpSpPr>
        <a:xfrm>
          <a:off x="0" y="0"/>
          <a:ext cx="0" cy="0"/>
          <a:chOff x="0" y="0"/>
          <a:chExt cx="0" cy="0"/>
        </a:xfrm>
      </p:grpSpPr>
      <p:sp>
        <p:nvSpPr>
          <p:cNvPr id="11" name="Text Placeholder 15">
            <a:extLst>
              <a:ext uri="{FF2B5EF4-FFF2-40B4-BE49-F238E27FC236}">
                <a16:creationId xmlns:a16="http://schemas.microsoft.com/office/drawing/2014/main" id="{8859DDD0-6065-4BA0-BDEA-50605ED32887}"/>
              </a:ext>
            </a:extLst>
          </p:cNvPr>
          <p:cNvSpPr>
            <a:spLocks noGrp="1"/>
          </p:cNvSpPr>
          <p:nvPr>
            <p:ph type="body" sz="quarter" idx="16" hasCustomPrompt="1"/>
          </p:nvPr>
        </p:nvSpPr>
        <p:spPr>
          <a:xfrm>
            <a:off x="-281940" y="-1020572"/>
            <a:ext cx="4800600" cy="4800600"/>
          </a:xfrm>
          <a:prstGeom prst="ellipse">
            <a:avLst/>
          </a:prstGeom>
          <a:solidFill>
            <a:schemeClr val="accent6">
              <a:alpha val="15000"/>
            </a:schemeClr>
          </a:solidFill>
        </p:spPr>
        <p:txBody>
          <a:bodyPr/>
          <a:lstStyle>
            <a:lvl1pPr>
              <a:defRPr/>
            </a:lvl1pPr>
          </a:lstStyle>
          <a:p>
            <a:pPr lvl="0"/>
            <a:r>
              <a:rPr lang="en-US" dirty="0"/>
              <a:t> </a:t>
            </a:r>
            <a:endParaRPr lang="en-GB" dirty="0"/>
          </a:p>
        </p:txBody>
      </p:sp>
      <p:sp>
        <p:nvSpPr>
          <p:cNvPr id="10" name="Text Placeholder 15">
            <a:extLst>
              <a:ext uri="{FF2B5EF4-FFF2-40B4-BE49-F238E27FC236}">
                <a16:creationId xmlns:a16="http://schemas.microsoft.com/office/drawing/2014/main" id="{AA308A32-A9D7-4A91-ABF1-33CCFD7CEDCA}"/>
              </a:ext>
            </a:extLst>
          </p:cNvPr>
          <p:cNvSpPr>
            <a:spLocks noGrp="1"/>
          </p:cNvSpPr>
          <p:nvPr>
            <p:ph type="body" sz="quarter" idx="17" hasCustomPrompt="1"/>
          </p:nvPr>
        </p:nvSpPr>
        <p:spPr>
          <a:xfrm>
            <a:off x="5609891" y="-2490365"/>
            <a:ext cx="5791868" cy="5791868"/>
          </a:xfrm>
          <a:prstGeom prst="ellipse">
            <a:avLst/>
          </a:prstGeom>
          <a:solidFill>
            <a:schemeClr val="accent1">
              <a:alpha val="5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06D2F656-19B4-45EE-BAD2-D524F6820F19}"/>
              </a:ext>
            </a:extLst>
          </p:cNvPr>
          <p:cNvSpPr>
            <a:spLocks noGrp="1"/>
          </p:cNvSpPr>
          <p:nvPr>
            <p:ph type="title" hasCustomPrompt="1"/>
          </p:nvPr>
        </p:nvSpPr>
        <p:spPr>
          <a:xfrm>
            <a:off x="399716" y="443669"/>
            <a:ext cx="3705559" cy="524072"/>
          </a:xfrm>
        </p:spPr>
        <p:txBody>
          <a:bodyPr/>
          <a:lstStyle>
            <a:lvl1pPr>
              <a:defRPr>
                <a:solidFill>
                  <a:schemeClr val="accent6"/>
                </a:solidFill>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8D9026FE-F917-4871-B223-311D6F036D81}"/>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A28105F6-C2E4-442C-AB82-54AD785696A0}"/>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1039658D-4574-4AFC-AF96-F78E85E26F60}"/>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13" name="Picture Placeholder 35">
            <a:extLst>
              <a:ext uri="{FF2B5EF4-FFF2-40B4-BE49-F238E27FC236}">
                <a16:creationId xmlns:a16="http://schemas.microsoft.com/office/drawing/2014/main" id="{EFC8F6DC-18C7-4B1F-951E-C7D860BB2B98}"/>
              </a:ext>
            </a:extLst>
          </p:cNvPr>
          <p:cNvSpPr>
            <a:spLocks noGrp="1"/>
          </p:cNvSpPr>
          <p:nvPr>
            <p:ph type="pic" sz="quarter" idx="40" hasCustomPrompt="1"/>
          </p:nvPr>
        </p:nvSpPr>
        <p:spPr>
          <a:xfrm>
            <a:off x="374814" y="1885950"/>
            <a:ext cx="680306" cy="680305"/>
          </a:xfrm>
          <a:prstGeom prst="ellipse">
            <a:avLst/>
          </a:prstGeom>
          <a:noFill/>
        </p:spPr>
        <p:txBody>
          <a:bodyPr anchor="ctr"/>
          <a:lstStyle>
            <a:lvl1pPr algn="ctr">
              <a:defRPr sz="1200"/>
            </a:lvl1pPr>
          </a:lstStyle>
          <a:p>
            <a:r>
              <a:rPr lang="en-GB" dirty="0"/>
              <a:t>Icon</a:t>
            </a:r>
          </a:p>
          <a:p>
            <a:endParaRPr lang="en-GB" dirty="0"/>
          </a:p>
        </p:txBody>
      </p:sp>
      <p:sp>
        <p:nvSpPr>
          <p:cNvPr id="14" name="Picture Placeholder 35">
            <a:extLst>
              <a:ext uri="{FF2B5EF4-FFF2-40B4-BE49-F238E27FC236}">
                <a16:creationId xmlns:a16="http://schemas.microsoft.com/office/drawing/2014/main" id="{54746CC6-756D-448B-809E-8F86CB129025}"/>
              </a:ext>
            </a:extLst>
          </p:cNvPr>
          <p:cNvSpPr>
            <a:spLocks noGrp="1"/>
          </p:cNvSpPr>
          <p:nvPr>
            <p:ph type="pic" sz="quarter" idx="41" hasCustomPrompt="1"/>
          </p:nvPr>
        </p:nvSpPr>
        <p:spPr>
          <a:xfrm rot="21146839">
            <a:off x="3396392" y="3003825"/>
            <a:ext cx="680306" cy="680305"/>
          </a:xfrm>
          <a:prstGeom prst="ellipse">
            <a:avLst/>
          </a:prstGeom>
          <a:noFill/>
        </p:spPr>
        <p:txBody>
          <a:bodyPr anchor="ctr"/>
          <a:lstStyle>
            <a:lvl1pPr algn="ctr">
              <a:defRPr sz="1200"/>
            </a:lvl1pPr>
          </a:lstStyle>
          <a:p>
            <a:r>
              <a:rPr lang="en-GB" dirty="0"/>
              <a:t>Icon</a:t>
            </a:r>
          </a:p>
          <a:p>
            <a:endParaRPr lang="en-GB" dirty="0"/>
          </a:p>
        </p:txBody>
      </p:sp>
      <p:sp>
        <p:nvSpPr>
          <p:cNvPr id="16" name="Picture Placeholder 35">
            <a:extLst>
              <a:ext uri="{FF2B5EF4-FFF2-40B4-BE49-F238E27FC236}">
                <a16:creationId xmlns:a16="http://schemas.microsoft.com/office/drawing/2014/main" id="{FA932609-16B6-4375-B78C-ADCD4A6F59A1}"/>
              </a:ext>
            </a:extLst>
          </p:cNvPr>
          <p:cNvSpPr>
            <a:spLocks noGrp="1"/>
          </p:cNvSpPr>
          <p:nvPr>
            <p:ph type="pic" sz="quarter" idx="42" hasCustomPrompt="1"/>
          </p:nvPr>
        </p:nvSpPr>
        <p:spPr>
          <a:xfrm>
            <a:off x="5684403" y="1885950"/>
            <a:ext cx="680306" cy="680305"/>
          </a:xfrm>
          <a:prstGeom prst="ellipse">
            <a:avLst/>
          </a:prstGeom>
          <a:noFill/>
        </p:spPr>
        <p:txBody>
          <a:bodyPr anchor="ctr"/>
          <a:lstStyle>
            <a:lvl1pPr algn="ctr">
              <a:defRPr sz="1200"/>
            </a:lvl1pPr>
          </a:lstStyle>
          <a:p>
            <a:r>
              <a:rPr lang="en-GB" dirty="0"/>
              <a:t>Icon</a:t>
            </a:r>
          </a:p>
          <a:p>
            <a:endParaRPr lang="en-GB" dirty="0"/>
          </a:p>
        </p:txBody>
      </p:sp>
      <p:sp>
        <p:nvSpPr>
          <p:cNvPr id="18" name="Text Placeholder 17">
            <a:extLst>
              <a:ext uri="{FF2B5EF4-FFF2-40B4-BE49-F238E27FC236}">
                <a16:creationId xmlns:a16="http://schemas.microsoft.com/office/drawing/2014/main" id="{DA0FE913-1295-439A-86DB-A39FD29CBB50}"/>
              </a:ext>
            </a:extLst>
          </p:cNvPr>
          <p:cNvSpPr>
            <a:spLocks noGrp="1"/>
          </p:cNvSpPr>
          <p:nvPr>
            <p:ph type="body" sz="quarter" idx="43" hasCustomPrompt="1"/>
          </p:nvPr>
        </p:nvSpPr>
        <p:spPr>
          <a:xfrm>
            <a:off x="4152904" y="2943614"/>
            <a:ext cx="2552696" cy="800726"/>
          </a:xfrm>
        </p:spPr>
        <p:txBody>
          <a:bodyPr anchor="ct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17">
            <a:extLst>
              <a:ext uri="{FF2B5EF4-FFF2-40B4-BE49-F238E27FC236}">
                <a16:creationId xmlns:a16="http://schemas.microsoft.com/office/drawing/2014/main" id="{E9482B1E-53EA-4DD3-946B-CC08D6576EF7}"/>
              </a:ext>
            </a:extLst>
          </p:cNvPr>
          <p:cNvSpPr>
            <a:spLocks noGrp="1"/>
          </p:cNvSpPr>
          <p:nvPr>
            <p:ph type="body" sz="quarter" idx="44" hasCustomPrompt="1"/>
          </p:nvPr>
        </p:nvSpPr>
        <p:spPr>
          <a:xfrm>
            <a:off x="6577014" y="1824427"/>
            <a:ext cx="2552696" cy="800726"/>
          </a:xfrm>
        </p:spPr>
        <p:txBody>
          <a:bodyPr anchor="ct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Text Placeholder 17">
            <a:extLst>
              <a:ext uri="{FF2B5EF4-FFF2-40B4-BE49-F238E27FC236}">
                <a16:creationId xmlns:a16="http://schemas.microsoft.com/office/drawing/2014/main" id="{2D9252EF-A9B3-4695-8D3C-7550B7E1CF88}"/>
              </a:ext>
            </a:extLst>
          </p:cNvPr>
          <p:cNvSpPr>
            <a:spLocks noGrp="1"/>
          </p:cNvSpPr>
          <p:nvPr>
            <p:ph type="body" sz="quarter" idx="45" hasCustomPrompt="1"/>
          </p:nvPr>
        </p:nvSpPr>
        <p:spPr>
          <a:xfrm>
            <a:off x="1242252" y="1824427"/>
            <a:ext cx="2552696" cy="800726"/>
          </a:xfrm>
        </p:spPr>
        <p:txBody>
          <a:bodyPr anchor="ctr"/>
          <a:lstStyle>
            <a:lvl1pPr>
              <a:defRPr/>
            </a:lvl1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2" name="Group 21">
            <a:extLst>
              <a:ext uri="{FF2B5EF4-FFF2-40B4-BE49-F238E27FC236}">
                <a16:creationId xmlns:a16="http://schemas.microsoft.com/office/drawing/2014/main" id="{EACC9832-1093-4CFA-B0EC-4FDC387B111B}"/>
              </a:ext>
            </a:extLst>
          </p:cNvPr>
          <p:cNvGrpSpPr/>
          <p:nvPr userDrawn="1"/>
        </p:nvGrpSpPr>
        <p:grpSpPr>
          <a:xfrm>
            <a:off x="-3733074" y="0"/>
            <a:ext cx="3675219" cy="3591084"/>
            <a:chOff x="838198" y="1150070"/>
            <a:chExt cx="3507559" cy="3427262"/>
          </a:xfrm>
        </p:grpSpPr>
        <p:sp>
          <p:nvSpPr>
            <p:cNvPr id="23" name="Rectangle 22">
              <a:extLst>
                <a:ext uri="{FF2B5EF4-FFF2-40B4-BE49-F238E27FC236}">
                  <a16:creationId xmlns:a16="http://schemas.microsoft.com/office/drawing/2014/main" id="{4DB47CCF-DDA7-4B81-9F5A-2D6904D499E2}"/>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4" name="TextBox 23">
              <a:extLst>
                <a:ext uri="{FF2B5EF4-FFF2-40B4-BE49-F238E27FC236}">
                  <a16:creationId xmlns:a16="http://schemas.microsoft.com/office/drawing/2014/main" id="{C7800F26-D88B-4754-B642-7FCD9F65F966}"/>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5" name="Rectangle 24">
              <a:extLst>
                <a:ext uri="{FF2B5EF4-FFF2-40B4-BE49-F238E27FC236}">
                  <a16:creationId xmlns:a16="http://schemas.microsoft.com/office/drawing/2014/main" id="{D81CDDF4-2121-4E23-BBAE-8F91190FF9F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6" name="TextBox 25">
              <a:extLst>
                <a:ext uri="{FF2B5EF4-FFF2-40B4-BE49-F238E27FC236}">
                  <a16:creationId xmlns:a16="http://schemas.microsoft.com/office/drawing/2014/main" id="{039F7AAE-8431-4E9A-93A5-9499B5447E96}"/>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7" name="TextBox 26">
              <a:extLst>
                <a:ext uri="{FF2B5EF4-FFF2-40B4-BE49-F238E27FC236}">
                  <a16:creationId xmlns:a16="http://schemas.microsoft.com/office/drawing/2014/main" id="{4E40857D-7130-43D1-9F51-5A4A6E460430}"/>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8" name="TextBox 27">
              <a:extLst>
                <a:ext uri="{FF2B5EF4-FFF2-40B4-BE49-F238E27FC236}">
                  <a16:creationId xmlns:a16="http://schemas.microsoft.com/office/drawing/2014/main" id="{3B812B08-CC12-4F9A-BEF8-82A931834694}"/>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29" name="Text Placeholder 2">
            <a:extLst>
              <a:ext uri="{FF2B5EF4-FFF2-40B4-BE49-F238E27FC236}">
                <a16:creationId xmlns:a16="http://schemas.microsoft.com/office/drawing/2014/main" id="{146286CE-BACB-4160-8E25-2FD4254F39F6}"/>
              </a:ext>
            </a:extLst>
          </p:cNvPr>
          <p:cNvSpPr>
            <a:spLocks noGrp="1"/>
          </p:cNvSpPr>
          <p:nvPr>
            <p:ph type="body" sz="quarter" idx="36" hasCustomPrompt="1"/>
          </p:nvPr>
        </p:nvSpPr>
        <p:spPr>
          <a:xfrm>
            <a:off x="8518865" y="6458440"/>
            <a:ext cx="268224" cy="309947"/>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
        <p:nvSpPr>
          <p:cNvPr id="30" name="Text Placeholder 35">
            <a:extLst>
              <a:ext uri="{FF2B5EF4-FFF2-40B4-BE49-F238E27FC236}">
                <a16:creationId xmlns:a16="http://schemas.microsoft.com/office/drawing/2014/main" id="{8DEFE084-B019-474B-AAB5-E2C338116904}"/>
              </a:ext>
            </a:extLst>
          </p:cNvPr>
          <p:cNvSpPr>
            <a:spLocks noGrp="1"/>
          </p:cNvSpPr>
          <p:nvPr>
            <p:ph type="body" sz="quarter" idx="48" hasCustomPrompt="1"/>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wrap="square">
            <a:noAutofit/>
          </a:bodyPr>
          <a:lstStyle>
            <a:lvl1pPr>
              <a:defRPr/>
            </a:lvl1pPr>
          </a:lstStyle>
          <a:p>
            <a:pPr lvl="0"/>
            <a:r>
              <a:rPr lang="en-US" dirty="0"/>
              <a:t> </a:t>
            </a:r>
            <a:endParaRPr lang="en-GB" dirty="0"/>
          </a:p>
        </p:txBody>
      </p:sp>
    </p:spTree>
    <p:extLst>
      <p:ext uri="{BB962C8B-B14F-4D97-AF65-F5344CB8AC3E}">
        <p14:creationId xmlns:p14="http://schemas.microsoft.com/office/powerpoint/2010/main" val="105783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x Points">
    <p:spTree>
      <p:nvGrpSpPr>
        <p:cNvPr id="1" name=""/>
        <p:cNvGrpSpPr/>
        <p:nvPr/>
      </p:nvGrpSpPr>
      <p:grpSpPr>
        <a:xfrm>
          <a:off x="0" y="0"/>
          <a:ext cx="0" cy="0"/>
          <a:chOff x="0" y="0"/>
          <a:chExt cx="0" cy="0"/>
        </a:xfrm>
      </p:grpSpPr>
      <p:sp>
        <p:nvSpPr>
          <p:cNvPr id="11" name="Text Placeholder 15">
            <a:extLst>
              <a:ext uri="{FF2B5EF4-FFF2-40B4-BE49-F238E27FC236}">
                <a16:creationId xmlns:a16="http://schemas.microsoft.com/office/drawing/2014/main" id="{BBC159B3-F21E-45B4-B837-EC30D923D9F9}"/>
              </a:ext>
            </a:extLst>
          </p:cNvPr>
          <p:cNvSpPr>
            <a:spLocks noGrp="1"/>
          </p:cNvSpPr>
          <p:nvPr>
            <p:ph type="body" sz="quarter" idx="17" hasCustomPrompt="1"/>
          </p:nvPr>
        </p:nvSpPr>
        <p:spPr>
          <a:xfrm>
            <a:off x="7088980" y="851853"/>
            <a:ext cx="4210812" cy="4210812"/>
          </a:xfrm>
          <a:prstGeom prst="ellipse">
            <a:avLst/>
          </a:prstGeom>
          <a:solidFill>
            <a:srgbClr val="DDA227">
              <a:alpha val="15000"/>
            </a:srgbClr>
          </a:solidFill>
        </p:spPr>
        <p:txBody>
          <a:bodyPr/>
          <a:lstStyle>
            <a:lvl1pPr>
              <a:defRPr/>
            </a:lvl1pPr>
          </a:lstStyle>
          <a:p>
            <a:pPr lvl="0"/>
            <a:r>
              <a:rPr lang="en-US" dirty="0"/>
              <a:t> </a:t>
            </a:r>
            <a:endParaRPr lang="en-GB" dirty="0"/>
          </a:p>
        </p:txBody>
      </p:sp>
      <p:sp>
        <p:nvSpPr>
          <p:cNvPr id="10" name="Text Placeholder 15">
            <a:extLst>
              <a:ext uri="{FF2B5EF4-FFF2-40B4-BE49-F238E27FC236}">
                <a16:creationId xmlns:a16="http://schemas.microsoft.com/office/drawing/2014/main" id="{278F1262-F346-4046-A4A6-3178BA0A65B4}"/>
              </a:ext>
            </a:extLst>
          </p:cNvPr>
          <p:cNvSpPr>
            <a:spLocks noGrp="1"/>
          </p:cNvSpPr>
          <p:nvPr>
            <p:ph type="body" sz="quarter" idx="16" hasCustomPrompt="1"/>
          </p:nvPr>
        </p:nvSpPr>
        <p:spPr>
          <a:xfrm>
            <a:off x="-640080" y="-845312"/>
            <a:ext cx="4210812" cy="4210812"/>
          </a:xfrm>
          <a:prstGeom prst="ellipse">
            <a:avLst/>
          </a:prstGeom>
          <a:solidFill>
            <a:schemeClr val="accent5">
              <a:alpha val="15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A08C261B-63A0-4E13-B4BA-F76AAE3E83A9}"/>
              </a:ext>
            </a:extLst>
          </p:cNvPr>
          <p:cNvSpPr>
            <a:spLocks noGrp="1"/>
          </p:cNvSpPr>
          <p:nvPr>
            <p:ph type="title" hasCustomPrompt="1"/>
          </p:nvPr>
        </p:nvSpPr>
        <p:spPr>
          <a:xfrm>
            <a:off x="399716" y="443669"/>
            <a:ext cx="2248234" cy="524072"/>
          </a:xfrm>
        </p:spPr>
        <p:txBody>
          <a:bodyPr/>
          <a:lstStyle>
            <a:lvl1pPr>
              <a:defRPr>
                <a:solidFill>
                  <a:schemeClr val="accent2"/>
                </a:solidFill>
              </a:defRPr>
            </a:lvl1pPr>
          </a:lstStyle>
          <a:p>
            <a:r>
              <a:rPr lang="en-US" dirty="0"/>
              <a:t>Enter </a:t>
            </a:r>
            <a:br>
              <a:rPr lang="en-US" dirty="0"/>
            </a:br>
            <a:r>
              <a:rPr lang="en-US" dirty="0"/>
              <a:t>title here</a:t>
            </a:r>
            <a:endParaRPr lang="en-GB" dirty="0"/>
          </a:p>
        </p:txBody>
      </p:sp>
      <p:sp>
        <p:nvSpPr>
          <p:cNvPr id="3" name="Date Placeholder 2">
            <a:extLst>
              <a:ext uri="{FF2B5EF4-FFF2-40B4-BE49-F238E27FC236}">
                <a16:creationId xmlns:a16="http://schemas.microsoft.com/office/drawing/2014/main" id="{B4488DFB-C14E-4202-A5F3-0CB37EDFE28E}"/>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6644AD1E-A70B-48E5-94B2-C5148E3D70E0}"/>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4E21EF9E-2DB0-4EE0-A66B-9910B99A68C1}"/>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12" name="Picture Placeholder 35">
            <a:extLst>
              <a:ext uri="{FF2B5EF4-FFF2-40B4-BE49-F238E27FC236}">
                <a16:creationId xmlns:a16="http://schemas.microsoft.com/office/drawing/2014/main" id="{08032501-FE99-4000-8097-FBC504741E40}"/>
              </a:ext>
            </a:extLst>
          </p:cNvPr>
          <p:cNvSpPr>
            <a:spLocks noGrp="1"/>
          </p:cNvSpPr>
          <p:nvPr>
            <p:ph type="pic" sz="quarter" idx="42" hasCustomPrompt="1"/>
          </p:nvPr>
        </p:nvSpPr>
        <p:spPr>
          <a:xfrm>
            <a:off x="508001" y="1687766"/>
            <a:ext cx="632370" cy="632368"/>
          </a:xfrm>
          <a:prstGeom prst="ellipse">
            <a:avLst/>
          </a:prstGeom>
          <a:noFill/>
        </p:spPr>
        <p:txBody>
          <a:bodyPr anchor="ctr"/>
          <a:lstStyle>
            <a:lvl1pPr algn="ctr">
              <a:defRPr sz="500"/>
            </a:lvl1pPr>
          </a:lstStyle>
          <a:p>
            <a:r>
              <a:rPr lang="en-GB" dirty="0"/>
              <a:t>Number</a:t>
            </a:r>
          </a:p>
        </p:txBody>
      </p:sp>
      <p:sp>
        <p:nvSpPr>
          <p:cNvPr id="13" name="Picture Placeholder 35">
            <a:extLst>
              <a:ext uri="{FF2B5EF4-FFF2-40B4-BE49-F238E27FC236}">
                <a16:creationId xmlns:a16="http://schemas.microsoft.com/office/drawing/2014/main" id="{43F8A813-A5F6-4B10-BC1C-FE9974393AEB}"/>
              </a:ext>
            </a:extLst>
          </p:cNvPr>
          <p:cNvSpPr>
            <a:spLocks noGrp="1"/>
          </p:cNvSpPr>
          <p:nvPr>
            <p:ph type="pic" sz="quarter" idx="43" hasCustomPrompt="1"/>
          </p:nvPr>
        </p:nvSpPr>
        <p:spPr>
          <a:xfrm>
            <a:off x="5337176" y="1687766"/>
            <a:ext cx="632370" cy="632368"/>
          </a:xfrm>
          <a:prstGeom prst="ellipse">
            <a:avLst/>
          </a:prstGeom>
          <a:noFill/>
        </p:spPr>
        <p:txBody>
          <a:bodyPr anchor="ctr"/>
          <a:lstStyle>
            <a:lvl1pPr algn="ctr">
              <a:defRPr sz="500"/>
            </a:lvl1pPr>
          </a:lstStyle>
          <a:p>
            <a:r>
              <a:rPr lang="en-GB" dirty="0"/>
              <a:t>Number</a:t>
            </a:r>
          </a:p>
        </p:txBody>
      </p:sp>
      <p:sp>
        <p:nvSpPr>
          <p:cNvPr id="14" name="Picture Placeholder 35">
            <a:extLst>
              <a:ext uri="{FF2B5EF4-FFF2-40B4-BE49-F238E27FC236}">
                <a16:creationId xmlns:a16="http://schemas.microsoft.com/office/drawing/2014/main" id="{D1B9F919-AAB5-4E85-92A1-C937B3A7269B}"/>
              </a:ext>
            </a:extLst>
          </p:cNvPr>
          <p:cNvSpPr>
            <a:spLocks noGrp="1"/>
          </p:cNvSpPr>
          <p:nvPr>
            <p:ph type="pic" sz="quarter" idx="44" hasCustomPrompt="1"/>
          </p:nvPr>
        </p:nvSpPr>
        <p:spPr>
          <a:xfrm>
            <a:off x="2922589" y="1687766"/>
            <a:ext cx="632370" cy="632368"/>
          </a:xfrm>
          <a:prstGeom prst="ellipse">
            <a:avLst/>
          </a:prstGeom>
          <a:noFill/>
        </p:spPr>
        <p:txBody>
          <a:bodyPr anchor="ctr"/>
          <a:lstStyle>
            <a:lvl1pPr algn="ctr">
              <a:defRPr sz="500"/>
            </a:lvl1pPr>
          </a:lstStyle>
          <a:p>
            <a:r>
              <a:rPr lang="en-GB" dirty="0"/>
              <a:t>Number</a:t>
            </a:r>
          </a:p>
        </p:txBody>
      </p:sp>
      <p:sp>
        <p:nvSpPr>
          <p:cNvPr id="16" name="Text Placeholder 15">
            <a:extLst>
              <a:ext uri="{FF2B5EF4-FFF2-40B4-BE49-F238E27FC236}">
                <a16:creationId xmlns:a16="http://schemas.microsoft.com/office/drawing/2014/main" id="{151253E0-A80F-4CAA-905A-E7B4EF2565CE}"/>
              </a:ext>
            </a:extLst>
          </p:cNvPr>
          <p:cNvSpPr>
            <a:spLocks noGrp="1"/>
          </p:cNvSpPr>
          <p:nvPr>
            <p:ph type="body" sz="quarter" idx="45" hasCustomPrompt="1"/>
          </p:nvPr>
        </p:nvSpPr>
        <p:spPr>
          <a:xfrm>
            <a:off x="399716" y="2400194"/>
            <a:ext cx="1930734" cy="425450"/>
          </a:xfrm>
        </p:spPr>
        <p:txBody>
          <a:bodyPr/>
          <a:lstStyle>
            <a:lvl1pPr>
              <a:defRPr/>
            </a:lvl1pPr>
          </a:lstStyle>
          <a:p>
            <a:pPr lvl="0"/>
            <a:r>
              <a:rPr lang="en-US" dirty="0"/>
              <a:t>Enter text here </a:t>
            </a:r>
            <a:endParaRPr lang="en-GB" dirty="0"/>
          </a:p>
        </p:txBody>
      </p:sp>
      <p:sp>
        <p:nvSpPr>
          <p:cNvPr id="17" name="Text Placeholder 15">
            <a:extLst>
              <a:ext uri="{FF2B5EF4-FFF2-40B4-BE49-F238E27FC236}">
                <a16:creationId xmlns:a16="http://schemas.microsoft.com/office/drawing/2014/main" id="{0DCB924A-C539-4A50-B28E-97C310174EE1}"/>
              </a:ext>
            </a:extLst>
          </p:cNvPr>
          <p:cNvSpPr>
            <a:spLocks noGrp="1"/>
          </p:cNvSpPr>
          <p:nvPr>
            <p:ph type="body" sz="quarter" idx="46" hasCustomPrompt="1"/>
          </p:nvPr>
        </p:nvSpPr>
        <p:spPr>
          <a:xfrm>
            <a:off x="2810968" y="2400194"/>
            <a:ext cx="1930734" cy="425450"/>
          </a:xfrm>
        </p:spPr>
        <p:txBody>
          <a:bodyPr/>
          <a:lstStyle>
            <a:lvl1pPr>
              <a:defRPr/>
            </a:lvl1pPr>
          </a:lstStyle>
          <a:p>
            <a:pPr lvl="0"/>
            <a:r>
              <a:rPr lang="en-US" dirty="0"/>
              <a:t>Enter text here </a:t>
            </a:r>
            <a:endParaRPr lang="en-GB" dirty="0"/>
          </a:p>
        </p:txBody>
      </p:sp>
      <p:sp>
        <p:nvSpPr>
          <p:cNvPr id="19" name="Text Placeholder 15">
            <a:extLst>
              <a:ext uri="{FF2B5EF4-FFF2-40B4-BE49-F238E27FC236}">
                <a16:creationId xmlns:a16="http://schemas.microsoft.com/office/drawing/2014/main" id="{1336494E-CC04-43A4-97B9-DC3D764666D5}"/>
              </a:ext>
            </a:extLst>
          </p:cNvPr>
          <p:cNvSpPr>
            <a:spLocks noGrp="1"/>
          </p:cNvSpPr>
          <p:nvPr>
            <p:ph type="body" sz="quarter" idx="47" hasCustomPrompt="1"/>
          </p:nvPr>
        </p:nvSpPr>
        <p:spPr>
          <a:xfrm>
            <a:off x="5222219" y="2400194"/>
            <a:ext cx="1930734" cy="425450"/>
          </a:xfrm>
        </p:spPr>
        <p:txBody>
          <a:bodyPr/>
          <a:lstStyle>
            <a:lvl1pPr>
              <a:defRPr/>
            </a:lvl1pPr>
          </a:lstStyle>
          <a:p>
            <a:pPr lvl="0"/>
            <a:r>
              <a:rPr lang="en-US" dirty="0"/>
              <a:t>Enter text here </a:t>
            </a:r>
            <a:endParaRPr lang="en-GB" dirty="0"/>
          </a:p>
        </p:txBody>
      </p:sp>
      <p:sp>
        <p:nvSpPr>
          <p:cNvPr id="20" name="Picture Placeholder 35">
            <a:extLst>
              <a:ext uri="{FF2B5EF4-FFF2-40B4-BE49-F238E27FC236}">
                <a16:creationId xmlns:a16="http://schemas.microsoft.com/office/drawing/2014/main" id="{E822ED0F-9932-44ED-9AB7-4A21B96B25C6}"/>
              </a:ext>
            </a:extLst>
          </p:cNvPr>
          <p:cNvSpPr>
            <a:spLocks noGrp="1"/>
          </p:cNvSpPr>
          <p:nvPr>
            <p:ph type="pic" sz="quarter" idx="48" hasCustomPrompt="1"/>
          </p:nvPr>
        </p:nvSpPr>
        <p:spPr>
          <a:xfrm>
            <a:off x="508001" y="3292009"/>
            <a:ext cx="632370" cy="632368"/>
          </a:xfrm>
          <a:prstGeom prst="ellipse">
            <a:avLst/>
          </a:prstGeom>
          <a:noFill/>
        </p:spPr>
        <p:txBody>
          <a:bodyPr anchor="ctr"/>
          <a:lstStyle>
            <a:lvl1pPr algn="ctr">
              <a:defRPr sz="500"/>
            </a:lvl1pPr>
          </a:lstStyle>
          <a:p>
            <a:r>
              <a:rPr lang="en-GB" dirty="0"/>
              <a:t>Number</a:t>
            </a:r>
          </a:p>
        </p:txBody>
      </p:sp>
      <p:sp>
        <p:nvSpPr>
          <p:cNvPr id="21" name="Picture Placeholder 35">
            <a:extLst>
              <a:ext uri="{FF2B5EF4-FFF2-40B4-BE49-F238E27FC236}">
                <a16:creationId xmlns:a16="http://schemas.microsoft.com/office/drawing/2014/main" id="{33DA4947-8C91-4AD1-9B72-61513F33F18C}"/>
              </a:ext>
            </a:extLst>
          </p:cNvPr>
          <p:cNvSpPr>
            <a:spLocks noGrp="1"/>
          </p:cNvSpPr>
          <p:nvPr>
            <p:ph type="pic" sz="quarter" idx="49" hasCustomPrompt="1"/>
          </p:nvPr>
        </p:nvSpPr>
        <p:spPr>
          <a:xfrm>
            <a:off x="5337176" y="3292009"/>
            <a:ext cx="632370" cy="632368"/>
          </a:xfrm>
          <a:prstGeom prst="ellipse">
            <a:avLst/>
          </a:prstGeom>
          <a:noFill/>
        </p:spPr>
        <p:txBody>
          <a:bodyPr anchor="ctr"/>
          <a:lstStyle>
            <a:lvl1pPr algn="ctr">
              <a:defRPr sz="500"/>
            </a:lvl1pPr>
          </a:lstStyle>
          <a:p>
            <a:r>
              <a:rPr lang="en-GB" dirty="0"/>
              <a:t>Number</a:t>
            </a:r>
          </a:p>
        </p:txBody>
      </p:sp>
      <p:sp>
        <p:nvSpPr>
          <p:cNvPr id="22" name="Picture Placeholder 35">
            <a:extLst>
              <a:ext uri="{FF2B5EF4-FFF2-40B4-BE49-F238E27FC236}">
                <a16:creationId xmlns:a16="http://schemas.microsoft.com/office/drawing/2014/main" id="{54AE754B-7825-43B0-A871-5992F61D6468}"/>
              </a:ext>
            </a:extLst>
          </p:cNvPr>
          <p:cNvSpPr>
            <a:spLocks noGrp="1"/>
          </p:cNvSpPr>
          <p:nvPr>
            <p:ph type="pic" sz="quarter" idx="50" hasCustomPrompt="1"/>
          </p:nvPr>
        </p:nvSpPr>
        <p:spPr>
          <a:xfrm>
            <a:off x="2922589" y="3292009"/>
            <a:ext cx="632370" cy="632368"/>
          </a:xfrm>
          <a:prstGeom prst="ellipse">
            <a:avLst/>
          </a:prstGeom>
          <a:noFill/>
        </p:spPr>
        <p:txBody>
          <a:bodyPr anchor="ctr"/>
          <a:lstStyle>
            <a:lvl1pPr algn="ctr">
              <a:defRPr sz="500"/>
            </a:lvl1pPr>
          </a:lstStyle>
          <a:p>
            <a:r>
              <a:rPr lang="en-GB" dirty="0"/>
              <a:t>Number</a:t>
            </a:r>
          </a:p>
        </p:txBody>
      </p:sp>
      <p:sp>
        <p:nvSpPr>
          <p:cNvPr id="23" name="Text Placeholder 15">
            <a:extLst>
              <a:ext uri="{FF2B5EF4-FFF2-40B4-BE49-F238E27FC236}">
                <a16:creationId xmlns:a16="http://schemas.microsoft.com/office/drawing/2014/main" id="{B96148F9-540C-49FA-842D-220C09F22B21}"/>
              </a:ext>
            </a:extLst>
          </p:cNvPr>
          <p:cNvSpPr>
            <a:spLocks noGrp="1"/>
          </p:cNvSpPr>
          <p:nvPr>
            <p:ph type="body" sz="quarter" idx="51" hasCustomPrompt="1"/>
          </p:nvPr>
        </p:nvSpPr>
        <p:spPr>
          <a:xfrm>
            <a:off x="399716" y="4004437"/>
            <a:ext cx="1930734" cy="425450"/>
          </a:xfrm>
        </p:spPr>
        <p:txBody>
          <a:bodyPr/>
          <a:lstStyle>
            <a:lvl1pPr>
              <a:defRPr/>
            </a:lvl1pPr>
          </a:lstStyle>
          <a:p>
            <a:pPr lvl="0"/>
            <a:r>
              <a:rPr lang="en-US" dirty="0"/>
              <a:t>Enter text here </a:t>
            </a:r>
            <a:endParaRPr lang="en-GB" dirty="0"/>
          </a:p>
        </p:txBody>
      </p:sp>
      <p:sp>
        <p:nvSpPr>
          <p:cNvPr id="24" name="Text Placeholder 15">
            <a:extLst>
              <a:ext uri="{FF2B5EF4-FFF2-40B4-BE49-F238E27FC236}">
                <a16:creationId xmlns:a16="http://schemas.microsoft.com/office/drawing/2014/main" id="{AE6053B6-C525-4CA8-9E8A-EDD6592A6F9E}"/>
              </a:ext>
            </a:extLst>
          </p:cNvPr>
          <p:cNvSpPr>
            <a:spLocks noGrp="1"/>
          </p:cNvSpPr>
          <p:nvPr>
            <p:ph type="body" sz="quarter" idx="52" hasCustomPrompt="1"/>
          </p:nvPr>
        </p:nvSpPr>
        <p:spPr>
          <a:xfrm>
            <a:off x="2810968" y="4004437"/>
            <a:ext cx="1930734" cy="425450"/>
          </a:xfrm>
        </p:spPr>
        <p:txBody>
          <a:bodyPr/>
          <a:lstStyle>
            <a:lvl1pPr>
              <a:defRPr/>
            </a:lvl1pPr>
          </a:lstStyle>
          <a:p>
            <a:pPr lvl="0"/>
            <a:r>
              <a:rPr lang="en-US" dirty="0"/>
              <a:t>Enter text here </a:t>
            </a:r>
            <a:endParaRPr lang="en-GB" dirty="0"/>
          </a:p>
        </p:txBody>
      </p:sp>
      <p:sp>
        <p:nvSpPr>
          <p:cNvPr id="25" name="Text Placeholder 15">
            <a:extLst>
              <a:ext uri="{FF2B5EF4-FFF2-40B4-BE49-F238E27FC236}">
                <a16:creationId xmlns:a16="http://schemas.microsoft.com/office/drawing/2014/main" id="{18454C86-20F8-492A-9E24-EC84F34198B1}"/>
              </a:ext>
            </a:extLst>
          </p:cNvPr>
          <p:cNvSpPr>
            <a:spLocks noGrp="1"/>
          </p:cNvSpPr>
          <p:nvPr>
            <p:ph type="body" sz="quarter" idx="53" hasCustomPrompt="1"/>
          </p:nvPr>
        </p:nvSpPr>
        <p:spPr>
          <a:xfrm>
            <a:off x="5222219" y="4004437"/>
            <a:ext cx="1930734" cy="425450"/>
          </a:xfrm>
        </p:spPr>
        <p:txBody>
          <a:bodyPr/>
          <a:lstStyle>
            <a:lvl1pPr>
              <a:defRPr/>
            </a:lvl1pPr>
          </a:lstStyle>
          <a:p>
            <a:pPr lvl="0"/>
            <a:r>
              <a:rPr lang="en-US" dirty="0"/>
              <a:t>Enter text here </a:t>
            </a:r>
            <a:endParaRPr lang="en-GB" dirty="0"/>
          </a:p>
        </p:txBody>
      </p:sp>
      <p:grpSp>
        <p:nvGrpSpPr>
          <p:cNvPr id="26" name="Group 25">
            <a:extLst>
              <a:ext uri="{FF2B5EF4-FFF2-40B4-BE49-F238E27FC236}">
                <a16:creationId xmlns:a16="http://schemas.microsoft.com/office/drawing/2014/main" id="{93C08C40-6991-4857-A19C-CEC5E834C997}"/>
              </a:ext>
            </a:extLst>
          </p:cNvPr>
          <p:cNvGrpSpPr/>
          <p:nvPr userDrawn="1"/>
        </p:nvGrpSpPr>
        <p:grpSpPr>
          <a:xfrm>
            <a:off x="-3733074" y="0"/>
            <a:ext cx="3675219" cy="3591084"/>
            <a:chOff x="838198" y="1150070"/>
            <a:chExt cx="3507559" cy="3427262"/>
          </a:xfrm>
        </p:grpSpPr>
        <p:sp>
          <p:nvSpPr>
            <p:cNvPr id="27" name="Rectangle 26">
              <a:extLst>
                <a:ext uri="{FF2B5EF4-FFF2-40B4-BE49-F238E27FC236}">
                  <a16:creationId xmlns:a16="http://schemas.microsoft.com/office/drawing/2014/main" id="{B2E9418B-A2DA-494F-8895-ACA7B903465F}"/>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8" name="TextBox 27">
              <a:extLst>
                <a:ext uri="{FF2B5EF4-FFF2-40B4-BE49-F238E27FC236}">
                  <a16:creationId xmlns:a16="http://schemas.microsoft.com/office/drawing/2014/main" id="{13B69543-73E2-4810-984B-2283155EA708}"/>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9" name="Rectangle 28">
              <a:extLst>
                <a:ext uri="{FF2B5EF4-FFF2-40B4-BE49-F238E27FC236}">
                  <a16:creationId xmlns:a16="http://schemas.microsoft.com/office/drawing/2014/main" id="{A1CEE394-EC21-46A7-B6E2-372E71CE27B1}"/>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0" name="TextBox 29">
              <a:extLst>
                <a:ext uri="{FF2B5EF4-FFF2-40B4-BE49-F238E27FC236}">
                  <a16:creationId xmlns:a16="http://schemas.microsoft.com/office/drawing/2014/main" id="{3E172744-B0D2-48E2-A7DD-2122CC03C98C}"/>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31" name="TextBox 30">
              <a:extLst>
                <a:ext uri="{FF2B5EF4-FFF2-40B4-BE49-F238E27FC236}">
                  <a16:creationId xmlns:a16="http://schemas.microsoft.com/office/drawing/2014/main" id="{00EDEAF0-E6A7-4EE8-A198-2E0CBF8B87BD}"/>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2" name="TextBox 31">
              <a:extLst>
                <a:ext uri="{FF2B5EF4-FFF2-40B4-BE49-F238E27FC236}">
                  <a16:creationId xmlns:a16="http://schemas.microsoft.com/office/drawing/2014/main" id="{E34332C0-F7A1-48C1-B94C-BEFAB987022B}"/>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33" name="Text Placeholder 2">
            <a:extLst>
              <a:ext uri="{FF2B5EF4-FFF2-40B4-BE49-F238E27FC236}">
                <a16:creationId xmlns:a16="http://schemas.microsoft.com/office/drawing/2014/main" id="{5C91F050-2C41-4DB2-A3B9-71D6E0568CF4}"/>
              </a:ext>
            </a:extLst>
          </p:cNvPr>
          <p:cNvSpPr>
            <a:spLocks noGrp="1"/>
          </p:cNvSpPr>
          <p:nvPr>
            <p:ph type="body" sz="quarter" idx="36" hasCustomPrompt="1"/>
          </p:nvPr>
        </p:nvSpPr>
        <p:spPr>
          <a:xfrm>
            <a:off x="8518865" y="6458440"/>
            <a:ext cx="268224" cy="309947"/>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
        <p:nvSpPr>
          <p:cNvPr id="34" name="Text Placeholder 35">
            <a:extLst>
              <a:ext uri="{FF2B5EF4-FFF2-40B4-BE49-F238E27FC236}">
                <a16:creationId xmlns:a16="http://schemas.microsoft.com/office/drawing/2014/main" id="{D7F11785-1C8C-44AB-A0D0-9869AF6FE5B7}"/>
              </a:ext>
            </a:extLst>
          </p:cNvPr>
          <p:cNvSpPr>
            <a:spLocks noGrp="1"/>
          </p:cNvSpPr>
          <p:nvPr>
            <p:ph type="body" sz="quarter" idx="54" hasCustomPrompt="1"/>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wrap="square">
            <a:noAutofit/>
          </a:bodyPr>
          <a:lstStyle>
            <a:lvl1pPr>
              <a:defRPr/>
            </a:lvl1pPr>
          </a:lstStyle>
          <a:p>
            <a:pPr lvl="0"/>
            <a:r>
              <a:rPr lang="en-US" dirty="0"/>
              <a:t> </a:t>
            </a:r>
            <a:endParaRPr lang="en-GB" dirty="0"/>
          </a:p>
        </p:txBody>
      </p:sp>
    </p:spTree>
    <p:extLst>
      <p:ext uri="{BB962C8B-B14F-4D97-AF65-F5344CB8AC3E}">
        <p14:creationId xmlns:p14="http://schemas.microsoft.com/office/powerpoint/2010/main" val="151464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sp>
        <p:nvSpPr>
          <p:cNvPr id="11" name="Text Placeholder 15">
            <a:extLst>
              <a:ext uri="{FF2B5EF4-FFF2-40B4-BE49-F238E27FC236}">
                <a16:creationId xmlns:a16="http://schemas.microsoft.com/office/drawing/2014/main" id="{3B517613-D62E-476A-8FA4-A4731E19DE39}"/>
              </a:ext>
            </a:extLst>
          </p:cNvPr>
          <p:cNvSpPr>
            <a:spLocks noGrp="1"/>
          </p:cNvSpPr>
          <p:nvPr>
            <p:ph type="body" sz="quarter" idx="17" hasCustomPrompt="1"/>
          </p:nvPr>
        </p:nvSpPr>
        <p:spPr>
          <a:xfrm>
            <a:off x="5638800" y="1812169"/>
            <a:ext cx="6146921" cy="6146921"/>
          </a:xfrm>
          <a:prstGeom prst="ellipse">
            <a:avLst/>
          </a:prstGeom>
          <a:solidFill>
            <a:schemeClr val="accent4">
              <a:alpha val="10000"/>
            </a:schemeClr>
          </a:solidFill>
        </p:spPr>
        <p:txBody>
          <a:bodyPr/>
          <a:lstStyle>
            <a:lvl1pPr>
              <a:defRPr/>
            </a:lvl1pPr>
          </a:lstStyle>
          <a:p>
            <a:pPr lvl="0"/>
            <a:r>
              <a:rPr lang="en-US" dirty="0"/>
              <a:t> </a:t>
            </a:r>
            <a:endParaRPr lang="en-GB" dirty="0"/>
          </a:p>
        </p:txBody>
      </p:sp>
      <p:sp>
        <p:nvSpPr>
          <p:cNvPr id="12" name="Text Placeholder 15">
            <a:extLst>
              <a:ext uri="{FF2B5EF4-FFF2-40B4-BE49-F238E27FC236}">
                <a16:creationId xmlns:a16="http://schemas.microsoft.com/office/drawing/2014/main" id="{7CA845F8-42C2-4CF0-B3DA-45B2CF83BF8C}"/>
              </a:ext>
            </a:extLst>
          </p:cNvPr>
          <p:cNvSpPr>
            <a:spLocks noGrp="1"/>
          </p:cNvSpPr>
          <p:nvPr>
            <p:ph type="body" sz="quarter" idx="16" hasCustomPrompt="1"/>
          </p:nvPr>
        </p:nvSpPr>
        <p:spPr>
          <a:xfrm>
            <a:off x="-1516380" y="-2613660"/>
            <a:ext cx="6957060" cy="6957060"/>
          </a:xfrm>
          <a:prstGeom prst="ellipse">
            <a:avLst/>
          </a:prstGeom>
          <a:solidFill>
            <a:schemeClr val="accent3">
              <a:alpha val="10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47AC85E7-8192-481F-B63F-DED0ECF75AFE}"/>
              </a:ext>
            </a:extLst>
          </p:cNvPr>
          <p:cNvSpPr>
            <a:spLocks noGrp="1"/>
          </p:cNvSpPr>
          <p:nvPr>
            <p:ph type="title" hasCustomPrompt="1"/>
          </p:nvPr>
        </p:nvSpPr>
        <p:spPr>
          <a:xfrm>
            <a:off x="399716" y="443669"/>
            <a:ext cx="4172284" cy="524072"/>
          </a:xfrm>
        </p:spPr>
        <p:txBody>
          <a:bodyPr/>
          <a:lstStyle>
            <a:lvl1pPr>
              <a:defRPr>
                <a:solidFill>
                  <a:schemeClr val="accent3"/>
                </a:solidFill>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B67F6E6C-2276-4696-B2C1-FEAE3366C618}"/>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90321594-D86A-47F7-9F6F-12FB875D9B63}"/>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31501CF1-8A92-40FA-9456-D5B726BFDC6E}"/>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10" name="Picture Placeholder 35">
            <a:extLst>
              <a:ext uri="{FF2B5EF4-FFF2-40B4-BE49-F238E27FC236}">
                <a16:creationId xmlns:a16="http://schemas.microsoft.com/office/drawing/2014/main" id="{8E415FB8-4A3D-48F3-AB2F-375CC8AF27AB}"/>
              </a:ext>
            </a:extLst>
          </p:cNvPr>
          <p:cNvSpPr>
            <a:spLocks noGrp="1"/>
          </p:cNvSpPr>
          <p:nvPr>
            <p:ph type="pic" sz="quarter" idx="40" hasCustomPrompt="1"/>
          </p:nvPr>
        </p:nvSpPr>
        <p:spPr>
          <a:xfrm>
            <a:off x="7557680" y="342899"/>
            <a:ext cx="1109295" cy="1109291"/>
          </a:xfrm>
          <a:prstGeom prst="ellipse">
            <a:avLst/>
          </a:prstGeom>
          <a:noFill/>
        </p:spPr>
        <p:txBody>
          <a:bodyPr anchor="ctr"/>
          <a:lstStyle>
            <a:lvl1pPr algn="ctr">
              <a:defRPr/>
            </a:lvl1pPr>
          </a:lstStyle>
          <a:p>
            <a:r>
              <a:rPr lang="en-GB" dirty="0"/>
              <a:t>Icon</a:t>
            </a:r>
          </a:p>
          <a:p>
            <a:endParaRPr lang="en-GB" dirty="0"/>
          </a:p>
        </p:txBody>
      </p:sp>
      <p:sp>
        <p:nvSpPr>
          <p:cNvPr id="14" name="Text Placeholder 40">
            <a:extLst>
              <a:ext uri="{FF2B5EF4-FFF2-40B4-BE49-F238E27FC236}">
                <a16:creationId xmlns:a16="http://schemas.microsoft.com/office/drawing/2014/main" id="{420B7FB9-969C-4836-AD6E-4496E683EB86}"/>
              </a:ext>
            </a:extLst>
          </p:cNvPr>
          <p:cNvSpPr>
            <a:spLocks noGrp="1"/>
          </p:cNvSpPr>
          <p:nvPr>
            <p:ph type="body" sz="quarter" idx="46" hasCustomPrompt="1"/>
          </p:nvPr>
        </p:nvSpPr>
        <p:spPr>
          <a:xfrm>
            <a:off x="399716" y="1679258"/>
            <a:ext cx="2857834" cy="216884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7" name="Graphic 16">
            <a:extLst>
              <a:ext uri="{FF2B5EF4-FFF2-40B4-BE49-F238E27FC236}">
                <a16:creationId xmlns:a16="http://schemas.microsoft.com/office/drawing/2014/main" id="{E580898D-C1AF-4F04-9B9D-5979904F1D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54502" y="2472144"/>
            <a:ext cx="5411631" cy="3547337"/>
          </a:xfrm>
          <a:prstGeom prst="rect">
            <a:avLst/>
          </a:prstGeom>
        </p:spPr>
      </p:pic>
      <p:sp>
        <p:nvSpPr>
          <p:cNvPr id="18" name="Picture Placeholder 17">
            <a:extLst>
              <a:ext uri="{FF2B5EF4-FFF2-40B4-BE49-F238E27FC236}">
                <a16:creationId xmlns:a16="http://schemas.microsoft.com/office/drawing/2014/main" id="{AA0D1981-ED0C-4D1D-AEA7-AA0D3FAF2BCC}"/>
              </a:ext>
            </a:extLst>
          </p:cNvPr>
          <p:cNvSpPr>
            <a:spLocks noGrp="1"/>
          </p:cNvSpPr>
          <p:nvPr>
            <p:ph type="pic" sz="quarter" idx="45" hasCustomPrompt="1"/>
          </p:nvPr>
        </p:nvSpPr>
        <p:spPr>
          <a:xfrm>
            <a:off x="3597028" y="2570415"/>
            <a:ext cx="4724647" cy="3050921"/>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grpSp>
        <p:nvGrpSpPr>
          <p:cNvPr id="21" name="Group 20">
            <a:extLst>
              <a:ext uri="{FF2B5EF4-FFF2-40B4-BE49-F238E27FC236}">
                <a16:creationId xmlns:a16="http://schemas.microsoft.com/office/drawing/2014/main" id="{2448C193-3BF0-4647-A094-E3F09D9502CE}"/>
              </a:ext>
            </a:extLst>
          </p:cNvPr>
          <p:cNvGrpSpPr/>
          <p:nvPr userDrawn="1"/>
        </p:nvGrpSpPr>
        <p:grpSpPr>
          <a:xfrm>
            <a:off x="-3733074" y="0"/>
            <a:ext cx="3675219" cy="3591084"/>
            <a:chOff x="838198" y="1150070"/>
            <a:chExt cx="3507559" cy="3427262"/>
          </a:xfrm>
        </p:grpSpPr>
        <p:sp>
          <p:nvSpPr>
            <p:cNvPr id="22" name="Rectangle 21">
              <a:extLst>
                <a:ext uri="{FF2B5EF4-FFF2-40B4-BE49-F238E27FC236}">
                  <a16:creationId xmlns:a16="http://schemas.microsoft.com/office/drawing/2014/main" id="{9626BE16-DEB3-4A37-8C89-52479629C541}"/>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3" name="TextBox 22">
              <a:extLst>
                <a:ext uri="{FF2B5EF4-FFF2-40B4-BE49-F238E27FC236}">
                  <a16:creationId xmlns:a16="http://schemas.microsoft.com/office/drawing/2014/main" id="{2B37E0FD-73E3-458E-BB8D-0C316A09AF1F}"/>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4" name="Rectangle 23">
              <a:extLst>
                <a:ext uri="{FF2B5EF4-FFF2-40B4-BE49-F238E27FC236}">
                  <a16:creationId xmlns:a16="http://schemas.microsoft.com/office/drawing/2014/main" id="{ECAE4F07-FFA5-403D-AF78-5BE9CAE13A6F}"/>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5" name="TextBox 24">
              <a:extLst>
                <a:ext uri="{FF2B5EF4-FFF2-40B4-BE49-F238E27FC236}">
                  <a16:creationId xmlns:a16="http://schemas.microsoft.com/office/drawing/2014/main" id="{B78BE9B8-B389-444C-A665-5801159E8FC6}"/>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6" name="TextBox 25">
              <a:extLst>
                <a:ext uri="{FF2B5EF4-FFF2-40B4-BE49-F238E27FC236}">
                  <a16:creationId xmlns:a16="http://schemas.microsoft.com/office/drawing/2014/main" id="{00FE14F8-F1CC-4D18-A711-CE11FE2A63B5}"/>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7" name="TextBox 26">
              <a:extLst>
                <a:ext uri="{FF2B5EF4-FFF2-40B4-BE49-F238E27FC236}">
                  <a16:creationId xmlns:a16="http://schemas.microsoft.com/office/drawing/2014/main" id="{85DE1511-6797-4B66-9DF2-23496BF266FC}"/>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grpSp>
        <p:nvGrpSpPr>
          <p:cNvPr id="28" name="Group 27">
            <a:extLst>
              <a:ext uri="{FF2B5EF4-FFF2-40B4-BE49-F238E27FC236}">
                <a16:creationId xmlns:a16="http://schemas.microsoft.com/office/drawing/2014/main" id="{FA7181B1-6FAC-4183-A9C9-2C9A1B424F4F}"/>
              </a:ext>
            </a:extLst>
          </p:cNvPr>
          <p:cNvGrpSpPr/>
          <p:nvPr userDrawn="1"/>
        </p:nvGrpSpPr>
        <p:grpSpPr>
          <a:xfrm>
            <a:off x="-5328699" y="3652434"/>
            <a:ext cx="5270844" cy="4685868"/>
            <a:chOff x="-5328699" y="3652434"/>
            <a:chExt cx="5270844" cy="4685868"/>
          </a:xfrm>
        </p:grpSpPr>
        <p:grpSp>
          <p:nvGrpSpPr>
            <p:cNvPr id="29" name="Group 28">
              <a:extLst>
                <a:ext uri="{FF2B5EF4-FFF2-40B4-BE49-F238E27FC236}">
                  <a16:creationId xmlns:a16="http://schemas.microsoft.com/office/drawing/2014/main" id="{75EB0607-E998-470B-8FB6-9CE8E99A5DC5}"/>
                </a:ext>
              </a:extLst>
            </p:cNvPr>
            <p:cNvGrpSpPr/>
            <p:nvPr userDrawn="1"/>
          </p:nvGrpSpPr>
          <p:grpSpPr>
            <a:xfrm>
              <a:off x="-3733074" y="3652434"/>
              <a:ext cx="3675219" cy="4685868"/>
              <a:chOff x="838198" y="1150069"/>
              <a:chExt cx="3507559" cy="4472103"/>
            </a:xfrm>
          </p:grpSpPr>
          <p:sp>
            <p:nvSpPr>
              <p:cNvPr id="31" name="Rectangle 30">
                <a:extLst>
                  <a:ext uri="{FF2B5EF4-FFF2-40B4-BE49-F238E27FC236}">
                    <a16:creationId xmlns:a16="http://schemas.microsoft.com/office/drawing/2014/main" id="{CB826532-CA32-447D-AA80-C3998F0FFBF6}"/>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2" name="TextBox 31">
                <a:extLst>
                  <a:ext uri="{FF2B5EF4-FFF2-40B4-BE49-F238E27FC236}">
                    <a16:creationId xmlns:a16="http://schemas.microsoft.com/office/drawing/2014/main" id="{66E3C6DA-C597-40F8-9ACA-46650A2FCA76}"/>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33" name="Rectangle 32">
                <a:extLst>
                  <a:ext uri="{FF2B5EF4-FFF2-40B4-BE49-F238E27FC236}">
                    <a16:creationId xmlns:a16="http://schemas.microsoft.com/office/drawing/2014/main" id="{88D13756-CEFA-4596-9DEF-7F89EF2F697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4" name="TextBox 33">
                <a:extLst>
                  <a:ext uri="{FF2B5EF4-FFF2-40B4-BE49-F238E27FC236}">
                    <a16:creationId xmlns:a16="http://schemas.microsoft.com/office/drawing/2014/main" id="{73D87202-5BBC-46A6-AD19-7A4E923A80F3}"/>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5" name="TextBox 34">
                <a:extLst>
                  <a:ext uri="{FF2B5EF4-FFF2-40B4-BE49-F238E27FC236}">
                    <a16:creationId xmlns:a16="http://schemas.microsoft.com/office/drawing/2014/main" id="{7EA1019E-1081-447F-9740-306D077BE2FD}"/>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6" name="TextBox 35">
                <a:extLst>
                  <a:ext uri="{FF2B5EF4-FFF2-40B4-BE49-F238E27FC236}">
                    <a16:creationId xmlns:a16="http://schemas.microsoft.com/office/drawing/2014/main" id="{7D0A351D-8B84-44EF-8249-80A36FBDD90F}"/>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7" name="TextBox 36">
                <a:extLst>
                  <a:ext uri="{FF2B5EF4-FFF2-40B4-BE49-F238E27FC236}">
                    <a16:creationId xmlns:a16="http://schemas.microsoft.com/office/drawing/2014/main" id="{A9596472-F355-4FAB-A296-AD326163567D}"/>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8" name="TextBox 37">
                <a:extLst>
                  <a:ext uri="{FF2B5EF4-FFF2-40B4-BE49-F238E27FC236}">
                    <a16:creationId xmlns:a16="http://schemas.microsoft.com/office/drawing/2014/main" id="{7F903168-74F9-4AFE-8D69-40BF1AA663A8}"/>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30" name="Picture 29">
              <a:extLst>
                <a:ext uri="{FF2B5EF4-FFF2-40B4-BE49-F238E27FC236}">
                  <a16:creationId xmlns:a16="http://schemas.microsoft.com/office/drawing/2014/main" id="{EC6CE9D7-6908-4560-BDB2-99A1C60C1FD4}"/>
                </a:ext>
              </a:extLst>
            </p:cNvPr>
            <p:cNvPicPr>
              <a:picLocks noChangeAspect="1"/>
            </p:cNvPicPr>
            <p:nvPr userDrawn="1"/>
          </p:nvPicPr>
          <p:blipFill>
            <a:blip r:embed="rId4"/>
            <a:stretch>
              <a:fillRect/>
            </a:stretch>
          </p:blipFill>
          <p:spPr>
            <a:xfrm>
              <a:off x="-5328699" y="6299952"/>
              <a:ext cx="1524000" cy="2038350"/>
            </a:xfrm>
            <a:prstGeom prst="rect">
              <a:avLst/>
            </a:prstGeom>
          </p:spPr>
        </p:pic>
      </p:grpSp>
      <p:sp>
        <p:nvSpPr>
          <p:cNvPr id="41" name="Text Placeholder 40">
            <a:extLst>
              <a:ext uri="{FF2B5EF4-FFF2-40B4-BE49-F238E27FC236}">
                <a16:creationId xmlns:a16="http://schemas.microsoft.com/office/drawing/2014/main" id="{6F648690-9146-4F5D-9B2D-5778B8C5978F}"/>
              </a:ext>
            </a:extLst>
          </p:cNvPr>
          <p:cNvSpPr>
            <a:spLocks noGrp="1"/>
          </p:cNvSpPr>
          <p:nvPr>
            <p:ph type="body" sz="quarter" idx="48" hasCustomPrompt="1"/>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wrap="square">
            <a:noAutofit/>
          </a:bodyPr>
          <a:lstStyle>
            <a:lvl1pPr>
              <a:defRPr/>
            </a:lvl1pPr>
          </a:lstStyle>
          <a:p>
            <a:pPr lvl="0"/>
            <a:r>
              <a:rPr lang="en-US" dirty="0"/>
              <a:t> </a:t>
            </a:r>
            <a:endParaRPr lang="en-GB" dirty="0"/>
          </a:p>
        </p:txBody>
      </p:sp>
      <p:sp>
        <p:nvSpPr>
          <p:cNvPr id="39" name="Text Placeholder 2">
            <a:extLst>
              <a:ext uri="{FF2B5EF4-FFF2-40B4-BE49-F238E27FC236}">
                <a16:creationId xmlns:a16="http://schemas.microsoft.com/office/drawing/2014/main" id="{8D971E29-7EF3-488A-8D3F-9DAA7493870D}"/>
              </a:ext>
            </a:extLst>
          </p:cNvPr>
          <p:cNvSpPr>
            <a:spLocks noGrp="1"/>
          </p:cNvSpPr>
          <p:nvPr>
            <p:ph type="body" sz="quarter" idx="36" hasCustomPrompt="1"/>
          </p:nvPr>
        </p:nvSpPr>
        <p:spPr>
          <a:xfrm>
            <a:off x="8518865" y="6458440"/>
            <a:ext cx="268224" cy="309947"/>
          </a:xfrm>
          <a:blipFill>
            <a:blip r:embed="rId5">
              <a:extLst>
                <a:ext uri="{96DAC541-7B7A-43D3-8B79-37D633B846F1}">
                  <asvg:svgBlip xmlns:asvg="http://schemas.microsoft.com/office/drawing/2016/SVG/main" r:embed="rId6"/>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306847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ne Mock-up w/ Text">
    <p:spTree>
      <p:nvGrpSpPr>
        <p:cNvPr id="1" name=""/>
        <p:cNvGrpSpPr/>
        <p:nvPr/>
      </p:nvGrpSpPr>
      <p:grpSpPr>
        <a:xfrm>
          <a:off x="0" y="0"/>
          <a:ext cx="0" cy="0"/>
          <a:chOff x="0" y="0"/>
          <a:chExt cx="0" cy="0"/>
        </a:xfrm>
      </p:grpSpPr>
      <p:sp>
        <p:nvSpPr>
          <p:cNvPr id="13" name="Text Placeholder 15">
            <a:extLst>
              <a:ext uri="{FF2B5EF4-FFF2-40B4-BE49-F238E27FC236}">
                <a16:creationId xmlns:a16="http://schemas.microsoft.com/office/drawing/2014/main" id="{5C5EBCCB-3DF9-4886-B21E-4D441C89153B}"/>
              </a:ext>
            </a:extLst>
          </p:cNvPr>
          <p:cNvSpPr>
            <a:spLocks noGrp="1"/>
          </p:cNvSpPr>
          <p:nvPr>
            <p:ph type="body" sz="quarter" idx="17" hasCustomPrompt="1"/>
          </p:nvPr>
        </p:nvSpPr>
        <p:spPr>
          <a:xfrm>
            <a:off x="5516880" y="-2676226"/>
            <a:ext cx="6717559" cy="6717559"/>
          </a:xfrm>
          <a:prstGeom prst="ellipse">
            <a:avLst/>
          </a:prstGeom>
          <a:solidFill>
            <a:schemeClr val="accent3">
              <a:alpha val="10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85B18599-2F5B-4251-90E6-2C1123A59E55}"/>
              </a:ext>
            </a:extLst>
          </p:cNvPr>
          <p:cNvSpPr>
            <a:spLocks noGrp="1"/>
          </p:cNvSpPr>
          <p:nvPr>
            <p:ph type="title" hasCustomPrompt="1"/>
          </p:nvPr>
        </p:nvSpPr>
        <p:spPr>
          <a:xfrm>
            <a:off x="399716" y="443669"/>
            <a:ext cx="4172284" cy="524072"/>
          </a:xfrm>
        </p:spPr>
        <p:txBody>
          <a:bodyPr/>
          <a:lstStyle>
            <a:lvl1pPr>
              <a:defRPr>
                <a:solidFill>
                  <a:schemeClr val="accent6"/>
                </a:solidFill>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CADA84B6-229B-43B6-86E0-5356F811CD09}"/>
              </a:ext>
            </a:extLst>
          </p:cNvPr>
          <p:cNvSpPr>
            <a:spLocks noGrp="1"/>
          </p:cNvSpPr>
          <p:nvPr>
            <p:ph type="dt" sz="half" idx="10"/>
          </p:nvPr>
        </p:nvSpPr>
        <p:spPr/>
        <p:txBody>
          <a:bodyPr/>
          <a:lstStyle/>
          <a:p>
            <a:endParaRPr lang="en-GB" dirty="0">
              <a:solidFill>
                <a:srgbClr val="4C5B52"/>
              </a:solidFill>
            </a:endParaRPr>
          </a:p>
        </p:txBody>
      </p:sp>
      <p:sp>
        <p:nvSpPr>
          <p:cNvPr id="4" name="Footer Placeholder 3">
            <a:extLst>
              <a:ext uri="{FF2B5EF4-FFF2-40B4-BE49-F238E27FC236}">
                <a16:creationId xmlns:a16="http://schemas.microsoft.com/office/drawing/2014/main" id="{5C6B5F25-DB42-451F-9500-3C43621E44C6}"/>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6C703F82-0221-44F1-AFA7-8DF42D16F9FD}"/>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dirty="0">
              <a:solidFill>
                <a:srgbClr val="4C5B52"/>
              </a:solidFill>
            </a:endParaRPr>
          </a:p>
        </p:txBody>
      </p:sp>
      <p:sp>
        <p:nvSpPr>
          <p:cNvPr id="10" name="Picture Placeholder 35">
            <a:extLst>
              <a:ext uri="{FF2B5EF4-FFF2-40B4-BE49-F238E27FC236}">
                <a16:creationId xmlns:a16="http://schemas.microsoft.com/office/drawing/2014/main" id="{30B3C571-462A-4B47-BD2F-7D2F2AFF673B}"/>
              </a:ext>
            </a:extLst>
          </p:cNvPr>
          <p:cNvSpPr>
            <a:spLocks noGrp="1"/>
          </p:cNvSpPr>
          <p:nvPr>
            <p:ph type="pic" sz="quarter" idx="40" hasCustomPrompt="1"/>
          </p:nvPr>
        </p:nvSpPr>
        <p:spPr>
          <a:xfrm>
            <a:off x="7557680" y="342899"/>
            <a:ext cx="1109295" cy="1109291"/>
          </a:xfrm>
          <a:prstGeom prst="ellipse">
            <a:avLst/>
          </a:prstGeom>
          <a:noFill/>
        </p:spPr>
        <p:txBody>
          <a:bodyPr anchor="ctr"/>
          <a:lstStyle>
            <a:lvl1pPr algn="ctr">
              <a:defRPr/>
            </a:lvl1pPr>
          </a:lstStyle>
          <a:p>
            <a:r>
              <a:rPr lang="en-GB" dirty="0"/>
              <a:t>Icon</a:t>
            </a:r>
          </a:p>
          <a:p>
            <a:endParaRPr lang="en-GB" dirty="0"/>
          </a:p>
        </p:txBody>
      </p:sp>
      <p:sp>
        <p:nvSpPr>
          <p:cNvPr id="12" name="Text Placeholder 40">
            <a:extLst>
              <a:ext uri="{FF2B5EF4-FFF2-40B4-BE49-F238E27FC236}">
                <a16:creationId xmlns:a16="http://schemas.microsoft.com/office/drawing/2014/main" id="{CBC2D45A-F80D-4F44-8083-A314064FA945}"/>
              </a:ext>
            </a:extLst>
          </p:cNvPr>
          <p:cNvSpPr>
            <a:spLocks noGrp="1"/>
          </p:cNvSpPr>
          <p:nvPr>
            <p:ph type="body" sz="quarter" idx="46" hasCustomPrompt="1"/>
          </p:nvPr>
        </p:nvSpPr>
        <p:spPr>
          <a:xfrm>
            <a:off x="399716" y="1679258"/>
            <a:ext cx="4172284" cy="288512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5">
            <a:extLst>
              <a:ext uri="{FF2B5EF4-FFF2-40B4-BE49-F238E27FC236}">
                <a16:creationId xmlns:a16="http://schemas.microsoft.com/office/drawing/2014/main" id="{A13F067C-796D-4650-92EF-DE2379E05FA4}"/>
              </a:ext>
            </a:extLst>
          </p:cNvPr>
          <p:cNvSpPr>
            <a:spLocks noGrp="1"/>
          </p:cNvSpPr>
          <p:nvPr>
            <p:ph type="body" sz="quarter" idx="16" hasCustomPrompt="1"/>
          </p:nvPr>
        </p:nvSpPr>
        <p:spPr>
          <a:xfrm>
            <a:off x="-2554271" y="4885891"/>
            <a:ext cx="6957060" cy="6957060"/>
          </a:xfrm>
          <a:prstGeom prst="ellipse">
            <a:avLst/>
          </a:prstGeom>
          <a:solidFill>
            <a:schemeClr val="accent6">
              <a:alpha val="10000"/>
            </a:schemeClr>
          </a:solidFill>
        </p:spPr>
        <p:txBody>
          <a:bodyPr/>
          <a:lstStyle>
            <a:lvl1pPr>
              <a:defRPr/>
            </a:lvl1pPr>
          </a:lstStyle>
          <a:p>
            <a:pPr lvl="0"/>
            <a:r>
              <a:rPr lang="en-US" dirty="0"/>
              <a:t> </a:t>
            </a:r>
            <a:endParaRPr lang="en-GB" dirty="0"/>
          </a:p>
        </p:txBody>
      </p:sp>
      <p:grpSp>
        <p:nvGrpSpPr>
          <p:cNvPr id="15" name="Group 14">
            <a:extLst>
              <a:ext uri="{FF2B5EF4-FFF2-40B4-BE49-F238E27FC236}">
                <a16:creationId xmlns:a16="http://schemas.microsoft.com/office/drawing/2014/main" id="{373A7AE0-5849-41F5-B43D-73D42CAFA04A}"/>
              </a:ext>
            </a:extLst>
          </p:cNvPr>
          <p:cNvGrpSpPr/>
          <p:nvPr userDrawn="1"/>
        </p:nvGrpSpPr>
        <p:grpSpPr>
          <a:xfrm>
            <a:off x="5469707" y="1750951"/>
            <a:ext cx="2302174" cy="4266543"/>
            <a:chOff x="4883344" y="1750951"/>
            <a:chExt cx="2302174" cy="4266543"/>
          </a:xfrm>
        </p:grpSpPr>
        <p:sp>
          <p:nvSpPr>
            <p:cNvPr id="16" name="Freeform: Shape 15">
              <a:extLst>
                <a:ext uri="{FF2B5EF4-FFF2-40B4-BE49-F238E27FC236}">
                  <a16:creationId xmlns:a16="http://schemas.microsoft.com/office/drawing/2014/main" id="{0BE23977-D80B-4052-98D4-71C9227FBF5F}"/>
                </a:ext>
              </a:extLst>
            </p:cNvPr>
            <p:cNvSpPr/>
            <p:nvPr/>
          </p:nvSpPr>
          <p:spPr>
            <a:xfrm>
              <a:off x="5876567" y="1871909"/>
              <a:ext cx="548137" cy="87970"/>
            </a:xfrm>
            <a:custGeom>
              <a:avLst/>
              <a:gdLst>
                <a:gd name="connsiteX0" fmla="*/ 239792 w 238125"/>
                <a:gd name="connsiteY0" fmla="*/ 38814 h 38100"/>
                <a:gd name="connsiteX1" fmla="*/ 3572 w 238125"/>
                <a:gd name="connsiteY1" fmla="*/ 38814 h 38100"/>
                <a:gd name="connsiteX2" fmla="*/ 3572 w 238125"/>
                <a:gd name="connsiteY2" fmla="*/ 38814 h 38100"/>
                <a:gd name="connsiteX3" fmla="*/ 3572 w 238125"/>
                <a:gd name="connsiteY3" fmla="*/ 3572 h 38100"/>
                <a:gd name="connsiteX4" fmla="*/ 3572 w 238125"/>
                <a:gd name="connsiteY4" fmla="*/ 3572 h 38100"/>
                <a:gd name="connsiteX5" fmla="*/ 239792 w 238125"/>
                <a:gd name="connsiteY5" fmla="*/ 3572 h 38100"/>
                <a:gd name="connsiteX6" fmla="*/ 239792 w 238125"/>
                <a:gd name="connsiteY6" fmla="*/ 3572 h 38100"/>
                <a:gd name="connsiteX7" fmla="*/ 239792 w 238125"/>
                <a:gd name="connsiteY7" fmla="*/ 38814 h 38100"/>
                <a:gd name="connsiteX8" fmla="*/ 239792 w 238125"/>
                <a:gd name="connsiteY8" fmla="*/ 38814 h 38100"/>
                <a:gd name="connsiteX9" fmla="*/ 3572 w 238125"/>
                <a:gd name="connsiteY9" fmla="*/ 37862 h 38100"/>
                <a:gd name="connsiteX10" fmla="*/ 238839 w 238125"/>
                <a:gd name="connsiteY10" fmla="*/ 37862 h 38100"/>
                <a:gd name="connsiteX11" fmla="*/ 238839 w 238125"/>
                <a:gd name="connsiteY11" fmla="*/ 3572 h 38100"/>
                <a:gd name="connsiteX12" fmla="*/ 3572 w 238125"/>
                <a:gd name="connsiteY12" fmla="*/ 3572 h 38100"/>
                <a:gd name="connsiteX13" fmla="*/ 3572 w 238125"/>
                <a:gd name="connsiteY13" fmla="*/ 37862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 h="38100">
                  <a:moveTo>
                    <a:pt x="239792" y="38814"/>
                  </a:moveTo>
                  <a:lnTo>
                    <a:pt x="3572" y="38814"/>
                  </a:lnTo>
                  <a:lnTo>
                    <a:pt x="3572" y="38814"/>
                  </a:lnTo>
                  <a:lnTo>
                    <a:pt x="3572" y="3572"/>
                  </a:lnTo>
                  <a:lnTo>
                    <a:pt x="3572" y="3572"/>
                  </a:lnTo>
                  <a:lnTo>
                    <a:pt x="239792" y="3572"/>
                  </a:lnTo>
                  <a:lnTo>
                    <a:pt x="239792" y="3572"/>
                  </a:lnTo>
                  <a:lnTo>
                    <a:pt x="239792" y="38814"/>
                  </a:lnTo>
                  <a:lnTo>
                    <a:pt x="239792" y="38814"/>
                  </a:lnTo>
                  <a:close/>
                  <a:moveTo>
                    <a:pt x="3572" y="37862"/>
                  </a:moveTo>
                  <a:lnTo>
                    <a:pt x="238839" y="37862"/>
                  </a:lnTo>
                  <a:lnTo>
                    <a:pt x="238839" y="3572"/>
                  </a:lnTo>
                  <a:lnTo>
                    <a:pt x="3572" y="3572"/>
                  </a:lnTo>
                  <a:lnTo>
                    <a:pt x="3572" y="37862"/>
                  </a:ln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17" name="Freeform: Shape 16">
              <a:extLst>
                <a:ext uri="{FF2B5EF4-FFF2-40B4-BE49-F238E27FC236}">
                  <a16:creationId xmlns:a16="http://schemas.microsoft.com/office/drawing/2014/main" id="{5F2205A4-975A-4E91-BC16-3DA014BE5DAF}"/>
                </a:ext>
              </a:extLst>
            </p:cNvPr>
            <p:cNvSpPr/>
            <p:nvPr/>
          </p:nvSpPr>
          <p:spPr>
            <a:xfrm>
              <a:off x="5646351" y="1843320"/>
              <a:ext cx="131553" cy="131955"/>
            </a:xfrm>
            <a:custGeom>
              <a:avLst/>
              <a:gdLst>
                <a:gd name="connsiteX0" fmla="*/ 33099 w 57150"/>
                <a:gd name="connsiteY0" fmla="*/ 62627 h 57150"/>
                <a:gd name="connsiteX1" fmla="*/ 3572 w 57150"/>
                <a:gd name="connsiteY1" fmla="*/ 33099 h 57150"/>
                <a:gd name="connsiteX2" fmla="*/ 33099 w 57150"/>
                <a:gd name="connsiteY2" fmla="*/ 3572 h 57150"/>
                <a:gd name="connsiteX3" fmla="*/ 62627 w 57150"/>
                <a:gd name="connsiteY3" fmla="*/ 33099 h 57150"/>
                <a:gd name="connsiteX4" fmla="*/ 33099 w 57150"/>
                <a:gd name="connsiteY4" fmla="*/ 62627 h 57150"/>
                <a:gd name="connsiteX5" fmla="*/ 33099 w 57150"/>
                <a:gd name="connsiteY5" fmla="*/ 4524 h 57150"/>
                <a:gd name="connsiteX6" fmla="*/ 4524 w 57150"/>
                <a:gd name="connsiteY6" fmla="*/ 33099 h 57150"/>
                <a:gd name="connsiteX7" fmla="*/ 33099 w 57150"/>
                <a:gd name="connsiteY7" fmla="*/ 61674 h 57150"/>
                <a:gd name="connsiteX8" fmla="*/ 61674 w 57150"/>
                <a:gd name="connsiteY8" fmla="*/ 33099 h 57150"/>
                <a:gd name="connsiteX9" fmla="*/ 33099 w 57150"/>
                <a:gd name="connsiteY9" fmla="*/ 45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33099" y="62627"/>
                  </a:moveTo>
                  <a:cubicBezTo>
                    <a:pt x="16907" y="62627"/>
                    <a:pt x="3572" y="49292"/>
                    <a:pt x="3572" y="33099"/>
                  </a:cubicBezTo>
                  <a:cubicBezTo>
                    <a:pt x="3572" y="16907"/>
                    <a:pt x="16907" y="3572"/>
                    <a:pt x="33099" y="3572"/>
                  </a:cubicBezTo>
                  <a:cubicBezTo>
                    <a:pt x="49292" y="3572"/>
                    <a:pt x="62627" y="16907"/>
                    <a:pt x="62627" y="33099"/>
                  </a:cubicBezTo>
                  <a:cubicBezTo>
                    <a:pt x="62627" y="49292"/>
                    <a:pt x="49292" y="62627"/>
                    <a:pt x="33099" y="62627"/>
                  </a:cubicBezTo>
                  <a:close/>
                  <a:moveTo>
                    <a:pt x="33099" y="4524"/>
                  </a:moveTo>
                  <a:cubicBezTo>
                    <a:pt x="16907" y="4524"/>
                    <a:pt x="4524" y="17859"/>
                    <a:pt x="4524" y="33099"/>
                  </a:cubicBezTo>
                  <a:cubicBezTo>
                    <a:pt x="4524" y="48339"/>
                    <a:pt x="17859" y="61674"/>
                    <a:pt x="33099" y="61674"/>
                  </a:cubicBezTo>
                  <a:cubicBezTo>
                    <a:pt x="48339" y="61674"/>
                    <a:pt x="61674" y="48339"/>
                    <a:pt x="61674" y="33099"/>
                  </a:cubicBezTo>
                  <a:cubicBezTo>
                    <a:pt x="61674" y="17859"/>
                    <a:pt x="49292" y="4524"/>
                    <a:pt x="33099" y="4524"/>
                  </a:cubicBez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18" name="Freeform: Shape 17">
              <a:extLst>
                <a:ext uri="{FF2B5EF4-FFF2-40B4-BE49-F238E27FC236}">
                  <a16:creationId xmlns:a16="http://schemas.microsoft.com/office/drawing/2014/main" id="{6DD9C047-43C3-4BE9-AA7D-5A190DAFD163}"/>
                </a:ext>
              </a:extLst>
            </p:cNvPr>
            <p:cNvSpPr/>
            <p:nvPr/>
          </p:nvSpPr>
          <p:spPr>
            <a:xfrm>
              <a:off x="5839295" y="5502870"/>
              <a:ext cx="394658" cy="395865"/>
            </a:xfrm>
            <a:custGeom>
              <a:avLst/>
              <a:gdLst>
                <a:gd name="connsiteX0" fmla="*/ 88344 w 171450"/>
                <a:gd name="connsiteY0" fmla="*/ 173117 h 171450"/>
                <a:gd name="connsiteX1" fmla="*/ 3572 w 171450"/>
                <a:gd name="connsiteY1" fmla="*/ 88344 h 171450"/>
                <a:gd name="connsiteX2" fmla="*/ 88344 w 171450"/>
                <a:gd name="connsiteY2" fmla="*/ 3572 h 171450"/>
                <a:gd name="connsiteX3" fmla="*/ 173117 w 171450"/>
                <a:gd name="connsiteY3" fmla="*/ 88344 h 171450"/>
                <a:gd name="connsiteX4" fmla="*/ 88344 w 171450"/>
                <a:gd name="connsiteY4" fmla="*/ 173117 h 171450"/>
                <a:gd name="connsiteX5" fmla="*/ 88344 w 171450"/>
                <a:gd name="connsiteY5" fmla="*/ 3572 h 171450"/>
                <a:gd name="connsiteX6" fmla="*/ 4524 w 171450"/>
                <a:gd name="connsiteY6" fmla="*/ 87392 h 171450"/>
                <a:gd name="connsiteX7" fmla="*/ 88344 w 171450"/>
                <a:gd name="connsiteY7" fmla="*/ 171212 h 171450"/>
                <a:gd name="connsiteX8" fmla="*/ 172164 w 171450"/>
                <a:gd name="connsiteY8" fmla="*/ 87392 h 171450"/>
                <a:gd name="connsiteX9" fmla="*/ 88344 w 171450"/>
                <a:gd name="connsiteY9" fmla="*/ 357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8344" y="173117"/>
                  </a:moveTo>
                  <a:cubicBezTo>
                    <a:pt x="41672" y="173117"/>
                    <a:pt x="3572" y="135017"/>
                    <a:pt x="3572" y="88344"/>
                  </a:cubicBezTo>
                  <a:cubicBezTo>
                    <a:pt x="3572" y="41672"/>
                    <a:pt x="41672" y="3572"/>
                    <a:pt x="88344" y="3572"/>
                  </a:cubicBezTo>
                  <a:cubicBezTo>
                    <a:pt x="135017" y="3572"/>
                    <a:pt x="173117" y="41672"/>
                    <a:pt x="173117" y="88344"/>
                  </a:cubicBezTo>
                  <a:cubicBezTo>
                    <a:pt x="173117" y="135017"/>
                    <a:pt x="135017" y="173117"/>
                    <a:pt x="88344" y="173117"/>
                  </a:cubicBezTo>
                  <a:close/>
                  <a:moveTo>
                    <a:pt x="88344" y="3572"/>
                  </a:moveTo>
                  <a:cubicBezTo>
                    <a:pt x="41672" y="3572"/>
                    <a:pt x="4524" y="41672"/>
                    <a:pt x="4524" y="87392"/>
                  </a:cubicBezTo>
                  <a:cubicBezTo>
                    <a:pt x="4524" y="134064"/>
                    <a:pt x="42624" y="171212"/>
                    <a:pt x="88344" y="171212"/>
                  </a:cubicBezTo>
                  <a:cubicBezTo>
                    <a:pt x="134064" y="171212"/>
                    <a:pt x="172164" y="133112"/>
                    <a:pt x="172164" y="87392"/>
                  </a:cubicBezTo>
                  <a:cubicBezTo>
                    <a:pt x="172164" y="41672"/>
                    <a:pt x="134064" y="3572"/>
                    <a:pt x="88344" y="3572"/>
                  </a:cubicBez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19" name="Freeform: Shape 18">
              <a:extLst>
                <a:ext uri="{FF2B5EF4-FFF2-40B4-BE49-F238E27FC236}">
                  <a16:creationId xmlns:a16="http://schemas.microsoft.com/office/drawing/2014/main" id="{8AB904B3-4AE5-4038-8F47-D0045ADA82F6}"/>
                </a:ext>
              </a:extLst>
            </p:cNvPr>
            <p:cNvSpPr/>
            <p:nvPr/>
          </p:nvSpPr>
          <p:spPr>
            <a:xfrm>
              <a:off x="4883344" y="1750951"/>
              <a:ext cx="2302174" cy="4266543"/>
            </a:xfrm>
            <a:custGeom>
              <a:avLst/>
              <a:gdLst>
                <a:gd name="connsiteX0" fmla="*/ 899874 w 1000125"/>
                <a:gd name="connsiteY0" fmla="*/ 1850469 h 1847850"/>
                <a:gd name="connsiteX1" fmla="*/ 107394 w 1000125"/>
                <a:gd name="connsiteY1" fmla="*/ 1850469 h 1847850"/>
                <a:gd name="connsiteX2" fmla="*/ 3572 w 1000125"/>
                <a:gd name="connsiteY2" fmla="*/ 1746647 h 1847850"/>
                <a:gd name="connsiteX3" fmla="*/ 3572 w 1000125"/>
                <a:gd name="connsiteY3" fmla="*/ 107394 h 1847850"/>
                <a:gd name="connsiteX4" fmla="*/ 107394 w 1000125"/>
                <a:gd name="connsiteY4" fmla="*/ 3572 h 1847850"/>
                <a:gd name="connsiteX5" fmla="*/ 899874 w 1000125"/>
                <a:gd name="connsiteY5" fmla="*/ 3572 h 1847850"/>
                <a:gd name="connsiteX6" fmla="*/ 1003697 w 1000125"/>
                <a:gd name="connsiteY6" fmla="*/ 107394 h 1847850"/>
                <a:gd name="connsiteX7" fmla="*/ 1003697 w 1000125"/>
                <a:gd name="connsiteY7" fmla="*/ 1746647 h 1847850"/>
                <a:gd name="connsiteX8" fmla="*/ 899874 w 1000125"/>
                <a:gd name="connsiteY8" fmla="*/ 1850469 h 1847850"/>
                <a:gd name="connsiteX9" fmla="*/ 107394 w 1000125"/>
                <a:gd name="connsiteY9" fmla="*/ 3572 h 1847850"/>
                <a:gd name="connsiteX10" fmla="*/ 4524 w 1000125"/>
                <a:gd name="connsiteY10" fmla="*/ 106442 h 1847850"/>
                <a:gd name="connsiteX11" fmla="*/ 4524 w 1000125"/>
                <a:gd name="connsiteY11" fmla="*/ 1745694 h 1847850"/>
                <a:gd name="connsiteX12" fmla="*/ 107394 w 1000125"/>
                <a:gd name="connsiteY12" fmla="*/ 1848564 h 1847850"/>
                <a:gd name="connsiteX13" fmla="*/ 899874 w 1000125"/>
                <a:gd name="connsiteY13" fmla="*/ 1848564 h 1847850"/>
                <a:gd name="connsiteX14" fmla="*/ 1002744 w 1000125"/>
                <a:gd name="connsiteY14" fmla="*/ 1745694 h 1847850"/>
                <a:gd name="connsiteX15" fmla="*/ 1002744 w 1000125"/>
                <a:gd name="connsiteY15" fmla="*/ 107394 h 1847850"/>
                <a:gd name="connsiteX16" fmla="*/ 899874 w 1000125"/>
                <a:gd name="connsiteY16" fmla="*/ 4524 h 1847850"/>
                <a:gd name="connsiteX17" fmla="*/ 107394 w 1000125"/>
                <a:gd name="connsiteY17" fmla="*/ 4524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125" h="1847850">
                  <a:moveTo>
                    <a:pt x="899874" y="1850469"/>
                  </a:moveTo>
                  <a:lnTo>
                    <a:pt x="107394" y="1850469"/>
                  </a:lnTo>
                  <a:cubicBezTo>
                    <a:pt x="50244" y="1850469"/>
                    <a:pt x="3572" y="1803797"/>
                    <a:pt x="3572" y="1746647"/>
                  </a:cubicBezTo>
                  <a:lnTo>
                    <a:pt x="3572" y="107394"/>
                  </a:lnTo>
                  <a:cubicBezTo>
                    <a:pt x="3572" y="50244"/>
                    <a:pt x="50244" y="3572"/>
                    <a:pt x="107394" y="3572"/>
                  </a:cubicBezTo>
                  <a:lnTo>
                    <a:pt x="899874" y="3572"/>
                  </a:lnTo>
                  <a:cubicBezTo>
                    <a:pt x="957024" y="3572"/>
                    <a:pt x="1003697" y="50244"/>
                    <a:pt x="1003697" y="107394"/>
                  </a:cubicBezTo>
                  <a:lnTo>
                    <a:pt x="1003697" y="1746647"/>
                  </a:lnTo>
                  <a:cubicBezTo>
                    <a:pt x="1003697" y="1803797"/>
                    <a:pt x="957024" y="1850469"/>
                    <a:pt x="899874" y="1850469"/>
                  </a:cubicBezTo>
                  <a:close/>
                  <a:moveTo>
                    <a:pt x="107394" y="3572"/>
                  </a:moveTo>
                  <a:cubicBezTo>
                    <a:pt x="50244" y="3572"/>
                    <a:pt x="4524" y="50244"/>
                    <a:pt x="4524" y="106442"/>
                  </a:cubicBezTo>
                  <a:lnTo>
                    <a:pt x="4524" y="1745694"/>
                  </a:lnTo>
                  <a:cubicBezTo>
                    <a:pt x="4524" y="1802844"/>
                    <a:pt x="51197" y="1848564"/>
                    <a:pt x="107394" y="1848564"/>
                  </a:cubicBezTo>
                  <a:lnTo>
                    <a:pt x="899874" y="1848564"/>
                  </a:lnTo>
                  <a:cubicBezTo>
                    <a:pt x="957024" y="1848564"/>
                    <a:pt x="1002744" y="1801892"/>
                    <a:pt x="1002744" y="1745694"/>
                  </a:cubicBezTo>
                  <a:lnTo>
                    <a:pt x="1002744" y="107394"/>
                  </a:lnTo>
                  <a:cubicBezTo>
                    <a:pt x="1002744" y="50244"/>
                    <a:pt x="956072" y="4524"/>
                    <a:pt x="899874" y="4524"/>
                  </a:cubicBezTo>
                  <a:lnTo>
                    <a:pt x="107394" y="4524"/>
                  </a:lnTo>
                  <a:close/>
                </a:path>
              </a:pathLst>
            </a:custGeom>
            <a:noFill/>
            <a:ln w="9525" cap="flat">
              <a:solidFill>
                <a:srgbClr val="B7B3A6"/>
              </a:solidFill>
              <a:prstDash val="solid"/>
              <a:bevel/>
            </a:ln>
          </p:spPr>
          <p:txBody>
            <a:bodyPr rtlCol="0" anchor="ctr"/>
            <a:lstStyle/>
            <a:p>
              <a:endParaRPr lang="en-GB">
                <a:solidFill>
                  <a:prstClr val="black"/>
                </a:solidFill>
              </a:endParaRPr>
            </a:p>
          </p:txBody>
        </p:sp>
      </p:grpSp>
      <p:sp>
        <p:nvSpPr>
          <p:cNvPr id="20" name="Picture Placeholder 19">
            <a:extLst>
              <a:ext uri="{FF2B5EF4-FFF2-40B4-BE49-F238E27FC236}">
                <a16:creationId xmlns:a16="http://schemas.microsoft.com/office/drawing/2014/main" id="{77E57EAD-A45A-4CA5-81A2-A6A7AE5A7FD7}"/>
              </a:ext>
            </a:extLst>
          </p:cNvPr>
          <p:cNvSpPr>
            <a:spLocks noGrp="1"/>
          </p:cNvSpPr>
          <p:nvPr>
            <p:ph type="pic" sz="quarter" idx="45" hasCustomPrompt="1"/>
          </p:nvPr>
        </p:nvSpPr>
        <p:spPr>
          <a:xfrm>
            <a:off x="5612223" y="2076440"/>
            <a:ext cx="2017143" cy="3342858"/>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grpSp>
        <p:nvGrpSpPr>
          <p:cNvPr id="21" name="Group 20">
            <a:extLst>
              <a:ext uri="{FF2B5EF4-FFF2-40B4-BE49-F238E27FC236}">
                <a16:creationId xmlns:a16="http://schemas.microsoft.com/office/drawing/2014/main" id="{BCB27F85-9C94-4ED6-875C-0CB038184E6E}"/>
              </a:ext>
            </a:extLst>
          </p:cNvPr>
          <p:cNvGrpSpPr/>
          <p:nvPr userDrawn="1"/>
        </p:nvGrpSpPr>
        <p:grpSpPr>
          <a:xfrm>
            <a:off x="-3733074" y="0"/>
            <a:ext cx="3675219" cy="3591084"/>
            <a:chOff x="838198" y="1150070"/>
            <a:chExt cx="3507559" cy="3427262"/>
          </a:xfrm>
        </p:grpSpPr>
        <p:sp>
          <p:nvSpPr>
            <p:cNvPr id="22" name="Rectangle 21">
              <a:extLst>
                <a:ext uri="{FF2B5EF4-FFF2-40B4-BE49-F238E27FC236}">
                  <a16:creationId xmlns:a16="http://schemas.microsoft.com/office/drawing/2014/main" id="{6E266268-4488-4BE9-A6CF-28902804CC5D}"/>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3" name="TextBox 22">
              <a:extLst>
                <a:ext uri="{FF2B5EF4-FFF2-40B4-BE49-F238E27FC236}">
                  <a16:creationId xmlns:a16="http://schemas.microsoft.com/office/drawing/2014/main" id="{C768A54D-2F7A-4DEA-B0A9-4D5E66818049}"/>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4" name="Rectangle 23">
              <a:extLst>
                <a:ext uri="{FF2B5EF4-FFF2-40B4-BE49-F238E27FC236}">
                  <a16:creationId xmlns:a16="http://schemas.microsoft.com/office/drawing/2014/main" id="{609058EB-3A28-4F60-B00C-92B5B09DC23D}"/>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5" name="TextBox 24">
              <a:extLst>
                <a:ext uri="{FF2B5EF4-FFF2-40B4-BE49-F238E27FC236}">
                  <a16:creationId xmlns:a16="http://schemas.microsoft.com/office/drawing/2014/main" id="{68DC3258-0BE4-442E-8FC0-43E6CEFD7E1C}"/>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6" name="TextBox 25">
              <a:extLst>
                <a:ext uri="{FF2B5EF4-FFF2-40B4-BE49-F238E27FC236}">
                  <a16:creationId xmlns:a16="http://schemas.microsoft.com/office/drawing/2014/main" id="{A041DC5E-F74B-496D-B96C-68D7CED897D2}"/>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7" name="TextBox 26">
              <a:extLst>
                <a:ext uri="{FF2B5EF4-FFF2-40B4-BE49-F238E27FC236}">
                  <a16:creationId xmlns:a16="http://schemas.microsoft.com/office/drawing/2014/main" id="{3471F95F-D46F-46DF-A1CA-1B5805619842}"/>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grpSp>
        <p:nvGrpSpPr>
          <p:cNvPr id="28" name="Group 27">
            <a:extLst>
              <a:ext uri="{FF2B5EF4-FFF2-40B4-BE49-F238E27FC236}">
                <a16:creationId xmlns:a16="http://schemas.microsoft.com/office/drawing/2014/main" id="{D8CA547C-316C-4FFA-8756-482DCD5117A5}"/>
              </a:ext>
            </a:extLst>
          </p:cNvPr>
          <p:cNvGrpSpPr/>
          <p:nvPr userDrawn="1"/>
        </p:nvGrpSpPr>
        <p:grpSpPr>
          <a:xfrm>
            <a:off x="-5328699" y="3652434"/>
            <a:ext cx="5270844" cy="4685868"/>
            <a:chOff x="-5328699" y="3652434"/>
            <a:chExt cx="5270844" cy="4685868"/>
          </a:xfrm>
        </p:grpSpPr>
        <p:grpSp>
          <p:nvGrpSpPr>
            <p:cNvPr id="29" name="Group 28">
              <a:extLst>
                <a:ext uri="{FF2B5EF4-FFF2-40B4-BE49-F238E27FC236}">
                  <a16:creationId xmlns:a16="http://schemas.microsoft.com/office/drawing/2014/main" id="{3C53FB40-E83C-4F2B-8C18-6C6CF43505B0}"/>
                </a:ext>
              </a:extLst>
            </p:cNvPr>
            <p:cNvGrpSpPr/>
            <p:nvPr userDrawn="1"/>
          </p:nvGrpSpPr>
          <p:grpSpPr>
            <a:xfrm>
              <a:off x="-3733074" y="3652434"/>
              <a:ext cx="3675219" cy="4685868"/>
              <a:chOff x="838198" y="1150069"/>
              <a:chExt cx="3507559" cy="4472103"/>
            </a:xfrm>
          </p:grpSpPr>
          <p:sp>
            <p:nvSpPr>
              <p:cNvPr id="31" name="Rectangle 30">
                <a:extLst>
                  <a:ext uri="{FF2B5EF4-FFF2-40B4-BE49-F238E27FC236}">
                    <a16:creationId xmlns:a16="http://schemas.microsoft.com/office/drawing/2014/main" id="{802E46B7-04B7-4C3D-87A3-FB7D4A4A46BD}"/>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2" name="TextBox 31">
                <a:extLst>
                  <a:ext uri="{FF2B5EF4-FFF2-40B4-BE49-F238E27FC236}">
                    <a16:creationId xmlns:a16="http://schemas.microsoft.com/office/drawing/2014/main" id="{9E4DC829-440B-492B-962E-A59E2B2B0286}"/>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33" name="Rectangle 32">
                <a:extLst>
                  <a:ext uri="{FF2B5EF4-FFF2-40B4-BE49-F238E27FC236}">
                    <a16:creationId xmlns:a16="http://schemas.microsoft.com/office/drawing/2014/main" id="{1AFD7C88-6236-44AE-9F40-D8FAA2CC4F40}"/>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4" name="TextBox 33">
                <a:extLst>
                  <a:ext uri="{FF2B5EF4-FFF2-40B4-BE49-F238E27FC236}">
                    <a16:creationId xmlns:a16="http://schemas.microsoft.com/office/drawing/2014/main" id="{40254638-4787-4BF2-9D68-4D06EBA4B396}"/>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5" name="TextBox 34">
                <a:extLst>
                  <a:ext uri="{FF2B5EF4-FFF2-40B4-BE49-F238E27FC236}">
                    <a16:creationId xmlns:a16="http://schemas.microsoft.com/office/drawing/2014/main" id="{F129A48F-B3A6-40AC-B3D2-52E51A82BB43}"/>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6" name="TextBox 35">
                <a:extLst>
                  <a:ext uri="{FF2B5EF4-FFF2-40B4-BE49-F238E27FC236}">
                    <a16:creationId xmlns:a16="http://schemas.microsoft.com/office/drawing/2014/main" id="{0242E97B-17C4-4E7E-BA56-79CBDD8B682D}"/>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7" name="TextBox 36">
                <a:extLst>
                  <a:ext uri="{FF2B5EF4-FFF2-40B4-BE49-F238E27FC236}">
                    <a16:creationId xmlns:a16="http://schemas.microsoft.com/office/drawing/2014/main" id="{C14BFD15-A1DB-4ACE-94A0-F5F872AEB28D}"/>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8" name="TextBox 37">
                <a:extLst>
                  <a:ext uri="{FF2B5EF4-FFF2-40B4-BE49-F238E27FC236}">
                    <a16:creationId xmlns:a16="http://schemas.microsoft.com/office/drawing/2014/main" id="{19D74FF7-DFA2-4452-B483-05BF04B73402}"/>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30" name="Picture 29">
              <a:extLst>
                <a:ext uri="{FF2B5EF4-FFF2-40B4-BE49-F238E27FC236}">
                  <a16:creationId xmlns:a16="http://schemas.microsoft.com/office/drawing/2014/main" id="{CAC28C56-AFA4-46E1-82CD-CAAEC8287CC8}"/>
                </a:ext>
              </a:extLst>
            </p:cNvPr>
            <p:cNvPicPr>
              <a:picLocks noChangeAspect="1"/>
            </p:cNvPicPr>
            <p:nvPr userDrawn="1"/>
          </p:nvPicPr>
          <p:blipFill>
            <a:blip r:embed="rId2"/>
            <a:stretch>
              <a:fillRect/>
            </a:stretch>
          </p:blipFill>
          <p:spPr>
            <a:xfrm>
              <a:off x="-5328699" y="6299952"/>
              <a:ext cx="1524000" cy="2038350"/>
            </a:xfrm>
            <a:prstGeom prst="rect">
              <a:avLst/>
            </a:prstGeom>
          </p:spPr>
        </p:pic>
      </p:grpSp>
      <p:sp>
        <p:nvSpPr>
          <p:cNvPr id="39" name="Text Placeholder 2">
            <a:extLst>
              <a:ext uri="{FF2B5EF4-FFF2-40B4-BE49-F238E27FC236}">
                <a16:creationId xmlns:a16="http://schemas.microsoft.com/office/drawing/2014/main" id="{DAECE73B-79ED-471C-B5C0-1C325FFEF18A}"/>
              </a:ext>
            </a:extLst>
          </p:cNvPr>
          <p:cNvSpPr>
            <a:spLocks noGrp="1"/>
          </p:cNvSpPr>
          <p:nvPr>
            <p:ph type="body" sz="quarter" idx="36"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393931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otes Mock-up">
    <p:spTree>
      <p:nvGrpSpPr>
        <p:cNvPr id="1" name=""/>
        <p:cNvGrpSpPr/>
        <p:nvPr/>
      </p:nvGrpSpPr>
      <p:grpSpPr>
        <a:xfrm>
          <a:off x="0" y="0"/>
          <a:ext cx="0" cy="0"/>
          <a:chOff x="0" y="0"/>
          <a:chExt cx="0" cy="0"/>
        </a:xfrm>
      </p:grpSpPr>
      <p:sp>
        <p:nvSpPr>
          <p:cNvPr id="9" name="Text Placeholder 15">
            <a:extLst>
              <a:ext uri="{FF2B5EF4-FFF2-40B4-BE49-F238E27FC236}">
                <a16:creationId xmlns:a16="http://schemas.microsoft.com/office/drawing/2014/main" id="{3607F977-4D53-4F06-87CB-D3CBE66AF68E}"/>
              </a:ext>
            </a:extLst>
          </p:cNvPr>
          <p:cNvSpPr>
            <a:spLocks noGrp="1"/>
          </p:cNvSpPr>
          <p:nvPr>
            <p:ph type="body" sz="quarter" idx="17" hasCustomPrompt="1"/>
          </p:nvPr>
        </p:nvSpPr>
        <p:spPr>
          <a:xfrm>
            <a:off x="5638800" y="1812169"/>
            <a:ext cx="6146921" cy="6146921"/>
          </a:xfrm>
          <a:prstGeom prst="ellipse">
            <a:avLst/>
          </a:prstGeom>
          <a:solidFill>
            <a:schemeClr val="accent4">
              <a:alpha val="10000"/>
            </a:schemeClr>
          </a:solidFill>
        </p:spPr>
        <p:txBody>
          <a:bodyPr/>
          <a:lstStyle>
            <a:lvl1pPr>
              <a:defRPr/>
            </a:lvl1pPr>
          </a:lstStyle>
          <a:p>
            <a:pPr lvl="0"/>
            <a:r>
              <a:rPr lang="en-US" dirty="0"/>
              <a:t> </a:t>
            </a:r>
            <a:endParaRPr lang="en-GB" dirty="0"/>
          </a:p>
        </p:txBody>
      </p:sp>
      <p:sp>
        <p:nvSpPr>
          <p:cNvPr id="10" name="Text Placeholder 15">
            <a:extLst>
              <a:ext uri="{FF2B5EF4-FFF2-40B4-BE49-F238E27FC236}">
                <a16:creationId xmlns:a16="http://schemas.microsoft.com/office/drawing/2014/main" id="{C6F3A914-5C16-426B-AEE8-CDF79D16C52C}"/>
              </a:ext>
            </a:extLst>
          </p:cNvPr>
          <p:cNvSpPr>
            <a:spLocks noGrp="1"/>
          </p:cNvSpPr>
          <p:nvPr>
            <p:ph type="body" sz="quarter" idx="16" hasCustomPrompt="1"/>
          </p:nvPr>
        </p:nvSpPr>
        <p:spPr>
          <a:xfrm>
            <a:off x="-1516380" y="-2613660"/>
            <a:ext cx="6957060" cy="6957060"/>
          </a:xfrm>
          <a:prstGeom prst="ellipse">
            <a:avLst/>
          </a:prstGeom>
          <a:solidFill>
            <a:schemeClr val="accent4">
              <a:alpha val="10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D2412888-562C-4F5A-986C-BBDF27F1BFC7}"/>
              </a:ext>
            </a:extLst>
          </p:cNvPr>
          <p:cNvSpPr>
            <a:spLocks noGrp="1"/>
          </p:cNvSpPr>
          <p:nvPr>
            <p:ph type="title" hasCustomPrompt="1"/>
          </p:nvPr>
        </p:nvSpPr>
        <p:spPr>
          <a:xfrm>
            <a:off x="399716" y="443669"/>
            <a:ext cx="4172284" cy="524072"/>
          </a:xfrm>
        </p:spPr>
        <p:txBody>
          <a:bodyPr/>
          <a:lstStyle>
            <a:lvl1pPr>
              <a:defRPr>
                <a:solidFill>
                  <a:schemeClr val="accent3"/>
                </a:solidFill>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465DDE8B-4E8B-4C5D-92D9-D5289080E252}"/>
              </a:ext>
            </a:extLst>
          </p:cNvPr>
          <p:cNvSpPr>
            <a:spLocks noGrp="1"/>
          </p:cNvSpPr>
          <p:nvPr>
            <p:ph type="dt" sz="half" idx="10"/>
          </p:nvPr>
        </p:nvSpPr>
        <p:spPr/>
        <p:txBody>
          <a:bodyPr/>
          <a:lstStyle/>
          <a:p>
            <a:endParaRPr lang="en-GB" dirty="0">
              <a:solidFill>
                <a:srgbClr val="4C5B52"/>
              </a:solidFill>
            </a:endParaRPr>
          </a:p>
        </p:txBody>
      </p:sp>
      <p:sp>
        <p:nvSpPr>
          <p:cNvPr id="4" name="Footer Placeholder 3">
            <a:extLst>
              <a:ext uri="{FF2B5EF4-FFF2-40B4-BE49-F238E27FC236}">
                <a16:creationId xmlns:a16="http://schemas.microsoft.com/office/drawing/2014/main" id="{74863FBB-1200-43DB-B909-AB1C69975EF0}"/>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A6C0BC83-9927-428F-A2B3-9C4FD3B439BD}"/>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dirty="0">
              <a:solidFill>
                <a:srgbClr val="4C5B52"/>
              </a:solidFill>
            </a:endParaRPr>
          </a:p>
        </p:txBody>
      </p:sp>
      <p:sp>
        <p:nvSpPr>
          <p:cNvPr id="11" name="Picture Placeholder 35">
            <a:extLst>
              <a:ext uri="{FF2B5EF4-FFF2-40B4-BE49-F238E27FC236}">
                <a16:creationId xmlns:a16="http://schemas.microsoft.com/office/drawing/2014/main" id="{F42F91D1-0B94-4316-AB48-21B9971E5233}"/>
              </a:ext>
            </a:extLst>
          </p:cNvPr>
          <p:cNvSpPr>
            <a:spLocks noGrp="1"/>
          </p:cNvSpPr>
          <p:nvPr>
            <p:ph type="pic" sz="quarter" idx="40" hasCustomPrompt="1"/>
          </p:nvPr>
        </p:nvSpPr>
        <p:spPr>
          <a:xfrm>
            <a:off x="7557680" y="342899"/>
            <a:ext cx="1109295" cy="1109291"/>
          </a:xfrm>
          <a:prstGeom prst="ellipse">
            <a:avLst/>
          </a:prstGeom>
          <a:noFill/>
        </p:spPr>
        <p:txBody>
          <a:bodyPr anchor="ctr"/>
          <a:lstStyle>
            <a:lvl1pPr algn="ctr">
              <a:defRPr/>
            </a:lvl1pPr>
          </a:lstStyle>
          <a:p>
            <a:r>
              <a:rPr lang="en-GB" dirty="0"/>
              <a:t>Icon</a:t>
            </a:r>
          </a:p>
          <a:p>
            <a:endParaRPr lang="en-GB" dirty="0"/>
          </a:p>
        </p:txBody>
      </p:sp>
      <p:sp>
        <p:nvSpPr>
          <p:cNvPr id="12" name="Text Placeholder 40">
            <a:extLst>
              <a:ext uri="{FF2B5EF4-FFF2-40B4-BE49-F238E27FC236}">
                <a16:creationId xmlns:a16="http://schemas.microsoft.com/office/drawing/2014/main" id="{8A3B0145-5668-40B1-AF78-821B3625495A}"/>
              </a:ext>
            </a:extLst>
          </p:cNvPr>
          <p:cNvSpPr>
            <a:spLocks noGrp="1"/>
          </p:cNvSpPr>
          <p:nvPr>
            <p:ph type="body" sz="quarter" idx="46" hasCustomPrompt="1"/>
          </p:nvPr>
        </p:nvSpPr>
        <p:spPr>
          <a:xfrm>
            <a:off x="399716" y="1679258"/>
            <a:ext cx="2857834" cy="216884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5" name="Graphic 14">
            <a:extLst>
              <a:ext uri="{FF2B5EF4-FFF2-40B4-BE49-F238E27FC236}">
                <a16:creationId xmlns:a16="http://schemas.microsoft.com/office/drawing/2014/main" id="{59592F1B-6121-4472-AB49-ECEB6E1346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82832" y="1478567"/>
            <a:ext cx="3432239" cy="4534564"/>
          </a:xfrm>
          <a:prstGeom prst="rect">
            <a:avLst/>
          </a:prstGeom>
        </p:spPr>
      </p:pic>
      <p:sp>
        <p:nvSpPr>
          <p:cNvPr id="16" name="Picture Placeholder 15">
            <a:extLst>
              <a:ext uri="{FF2B5EF4-FFF2-40B4-BE49-F238E27FC236}">
                <a16:creationId xmlns:a16="http://schemas.microsoft.com/office/drawing/2014/main" id="{BD2CADDF-01F9-4AF0-B548-E5398CF7C2C3}"/>
              </a:ext>
            </a:extLst>
          </p:cNvPr>
          <p:cNvSpPr>
            <a:spLocks noGrp="1"/>
          </p:cNvSpPr>
          <p:nvPr>
            <p:ph type="pic" sz="quarter" idx="45" hasCustomPrompt="1"/>
          </p:nvPr>
        </p:nvSpPr>
        <p:spPr>
          <a:xfrm>
            <a:off x="4593843" y="2080415"/>
            <a:ext cx="3104394" cy="3731213"/>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grpSp>
        <p:nvGrpSpPr>
          <p:cNvPr id="19" name="Group 18">
            <a:extLst>
              <a:ext uri="{FF2B5EF4-FFF2-40B4-BE49-F238E27FC236}">
                <a16:creationId xmlns:a16="http://schemas.microsoft.com/office/drawing/2014/main" id="{CC84A168-59CD-43BF-B013-C974B0E30D59}"/>
              </a:ext>
            </a:extLst>
          </p:cNvPr>
          <p:cNvGrpSpPr/>
          <p:nvPr userDrawn="1"/>
        </p:nvGrpSpPr>
        <p:grpSpPr>
          <a:xfrm>
            <a:off x="-3733074" y="0"/>
            <a:ext cx="3675219" cy="3591084"/>
            <a:chOff x="838198" y="1150070"/>
            <a:chExt cx="3507559" cy="3427262"/>
          </a:xfrm>
        </p:grpSpPr>
        <p:sp>
          <p:nvSpPr>
            <p:cNvPr id="20" name="Rectangle 19">
              <a:extLst>
                <a:ext uri="{FF2B5EF4-FFF2-40B4-BE49-F238E27FC236}">
                  <a16:creationId xmlns:a16="http://schemas.microsoft.com/office/drawing/2014/main" id="{EE9D8712-E9CC-4FDD-9CB7-51BE4A9A0683}"/>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1" name="TextBox 20">
              <a:extLst>
                <a:ext uri="{FF2B5EF4-FFF2-40B4-BE49-F238E27FC236}">
                  <a16:creationId xmlns:a16="http://schemas.microsoft.com/office/drawing/2014/main" id="{D72CB16D-C948-4D4C-875B-0719A8207073}"/>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2" name="Rectangle 21">
              <a:extLst>
                <a:ext uri="{FF2B5EF4-FFF2-40B4-BE49-F238E27FC236}">
                  <a16:creationId xmlns:a16="http://schemas.microsoft.com/office/drawing/2014/main" id="{553FF708-AA9A-46FC-940D-B055CF2E779E}"/>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3" name="TextBox 22">
              <a:extLst>
                <a:ext uri="{FF2B5EF4-FFF2-40B4-BE49-F238E27FC236}">
                  <a16:creationId xmlns:a16="http://schemas.microsoft.com/office/drawing/2014/main" id="{39445943-252D-432F-80F9-6C3E462A39E4}"/>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4" name="TextBox 23">
              <a:extLst>
                <a:ext uri="{FF2B5EF4-FFF2-40B4-BE49-F238E27FC236}">
                  <a16:creationId xmlns:a16="http://schemas.microsoft.com/office/drawing/2014/main" id="{8E3B928F-74E0-4A32-94BC-169A71EE2775}"/>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5" name="TextBox 24">
              <a:extLst>
                <a:ext uri="{FF2B5EF4-FFF2-40B4-BE49-F238E27FC236}">
                  <a16:creationId xmlns:a16="http://schemas.microsoft.com/office/drawing/2014/main" id="{73270A83-0160-4FAA-A093-649CE3FB4F4A}"/>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grpSp>
        <p:nvGrpSpPr>
          <p:cNvPr id="26" name="Group 25">
            <a:extLst>
              <a:ext uri="{FF2B5EF4-FFF2-40B4-BE49-F238E27FC236}">
                <a16:creationId xmlns:a16="http://schemas.microsoft.com/office/drawing/2014/main" id="{3FC59F19-9703-426F-9E52-42D90C22060A}"/>
              </a:ext>
            </a:extLst>
          </p:cNvPr>
          <p:cNvGrpSpPr/>
          <p:nvPr userDrawn="1"/>
        </p:nvGrpSpPr>
        <p:grpSpPr>
          <a:xfrm>
            <a:off x="-5328699" y="3652434"/>
            <a:ext cx="5270844" cy="4685868"/>
            <a:chOff x="-5328699" y="3652434"/>
            <a:chExt cx="5270844" cy="4685868"/>
          </a:xfrm>
        </p:grpSpPr>
        <p:grpSp>
          <p:nvGrpSpPr>
            <p:cNvPr id="27" name="Group 26">
              <a:extLst>
                <a:ext uri="{FF2B5EF4-FFF2-40B4-BE49-F238E27FC236}">
                  <a16:creationId xmlns:a16="http://schemas.microsoft.com/office/drawing/2014/main" id="{F238E78D-2D83-43F7-AEE3-3103E21C7FB7}"/>
                </a:ext>
              </a:extLst>
            </p:cNvPr>
            <p:cNvGrpSpPr/>
            <p:nvPr userDrawn="1"/>
          </p:nvGrpSpPr>
          <p:grpSpPr>
            <a:xfrm>
              <a:off x="-3733074" y="3652434"/>
              <a:ext cx="3675219" cy="4685868"/>
              <a:chOff x="838198" y="1150069"/>
              <a:chExt cx="3507559" cy="4472103"/>
            </a:xfrm>
          </p:grpSpPr>
          <p:sp>
            <p:nvSpPr>
              <p:cNvPr id="29" name="Rectangle 28">
                <a:extLst>
                  <a:ext uri="{FF2B5EF4-FFF2-40B4-BE49-F238E27FC236}">
                    <a16:creationId xmlns:a16="http://schemas.microsoft.com/office/drawing/2014/main" id="{31542675-542C-444B-822D-2B8902ACD197}"/>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0" name="TextBox 29">
                <a:extLst>
                  <a:ext uri="{FF2B5EF4-FFF2-40B4-BE49-F238E27FC236}">
                    <a16:creationId xmlns:a16="http://schemas.microsoft.com/office/drawing/2014/main" id="{C380F97A-C777-4479-BB7F-7780ADCBBBD8}"/>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31" name="Rectangle 30">
                <a:extLst>
                  <a:ext uri="{FF2B5EF4-FFF2-40B4-BE49-F238E27FC236}">
                    <a16:creationId xmlns:a16="http://schemas.microsoft.com/office/drawing/2014/main" id="{94713D2A-DE75-4B59-B1D9-E4C5D0928078}"/>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2" name="TextBox 31">
                <a:extLst>
                  <a:ext uri="{FF2B5EF4-FFF2-40B4-BE49-F238E27FC236}">
                    <a16:creationId xmlns:a16="http://schemas.microsoft.com/office/drawing/2014/main" id="{C80A18A3-C001-4053-8674-31576D194309}"/>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3" name="TextBox 32">
                <a:extLst>
                  <a:ext uri="{FF2B5EF4-FFF2-40B4-BE49-F238E27FC236}">
                    <a16:creationId xmlns:a16="http://schemas.microsoft.com/office/drawing/2014/main" id="{DFEC4C92-F6DF-4050-943C-18318C23B024}"/>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4" name="TextBox 33">
                <a:extLst>
                  <a:ext uri="{FF2B5EF4-FFF2-40B4-BE49-F238E27FC236}">
                    <a16:creationId xmlns:a16="http://schemas.microsoft.com/office/drawing/2014/main" id="{45170EC5-D2E6-46AA-BD91-2D4930778FF0}"/>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5" name="TextBox 34">
                <a:extLst>
                  <a:ext uri="{FF2B5EF4-FFF2-40B4-BE49-F238E27FC236}">
                    <a16:creationId xmlns:a16="http://schemas.microsoft.com/office/drawing/2014/main" id="{82EBFF93-D316-4357-B19D-1EC6BBF49766}"/>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6" name="TextBox 35">
                <a:extLst>
                  <a:ext uri="{FF2B5EF4-FFF2-40B4-BE49-F238E27FC236}">
                    <a16:creationId xmlns:a16="http://schemas.microsoft.com/office/drawing/2014/main" id="{82AAEC68-97C1-4399-AB71-83EC897C437D}"/>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28" name="Picture 27">
              <a:extLst>
                <a:ext uri="{FF2B5EF4-FFF2-40B4-BE49-F238E27FC236}">
                  <a16:creationId xmlns:a16="http://schemas.microsoft.com/office/drawing/2014/main" id="{6F5219AC-2D3D-4600-AE21-A93E6A98A903}"/>
                </a:ext>
              </a:extLst>
            </p:cNvPr>
            <p:cNvPicPr>
              <a:picLocks noChangeAspect="1"/>
            </p:cNvPicPr>
            <p:nvPr userDrawn="1"/>
          </p:nvPicPr>
          <p:blipFill>
            <a:blip r:embed="rId4"/>
            <a:stretch>
              <a:fillRect/>
            </a:stretch>
          </p:blipFill>
          <p:spPr>
            <a:xfrm>
              <a:off x="-5328699" y="6299952"/>
              <a:ext cx="1524000" cy="2038350"/>
            </a:xfrm>
            <a:prstGeom prst="rect">
              <a:avLst/>
            </a:prstGeom>
          </p:spPr>
        </p:pic>
      </p:grpSp>
      <p:sp>
        <p:nvSpPr>
          <p:cNvPr id="39" name="Text Placeholder 38">
            <a:extLst>
              <a:ext uri="{FF2B5EF4-FFF2-40B4-BE49-F238E27FC236}">
                <a16:creationId xmlns:a16="http://schemas.microsoft.com/office/drawing/2014/main" id="{6995F55B-0B78-4A84-8E8A-AE76556A52B2}"/>
              </a:ext>
            </a:extLst>
          </p:cNvPr>
          <p:cNvSpPr>
            <a:spLocks noGrp="1"/>
          </p:cNvSpPr>
          <p:nvPr>
            <p:ph type="body" sz="quarter" idx="48" hasCustomPrompt="1"/>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wrap="square">
            <a:noAutofit/>
          </a:bodyPr>
          <a:lstStyle>
            <a:lvl1pPr>
              <a:defRPr/>
            </a:lvl1pPr>
          </a:lstStyle>
          <a:p>
            <a:pPr lvl="0"/>
            <a:r>
              <a:rPr lang="en-US" dirty="0"/>
              <a:t> </a:t>
            </a:r>
            <a:endParaRPr lang="en-GB" dirty="0"/>
          </a:p>
        </p:txBody>
      </p:sp>
      <p:sp>
        <p:nvSpPr>
          <p:cNvPr id="37" name="Text Placeholder 2">
            <a:extLst>
              <a:ext uri="{FF2B5EF4-FFF2-40B4-BE49-F238E27FC236}">
                <a16:creationId xmlns:a16="http://schemas.microsoft.com/office/drawing/2014/main" id="{958F9335-8DAD-4A8C-8CF3-94800A4391B7}"/>
              </a:ext>
            </a:extLst>
          </p:cNvPr>
          <p:cNvSpPr>
            <a:spLocks noGrp="1"/>
          </p:cNvSpPr>
          <p:nvPr>
            <p:ph type="body" sz="quarter" idx="36" hasCustomPrompt="1"/>
          </p:nvPr>
        </p:nvSpPr>
        <p:spPr>
          <a:xfrm>
            <a:off x="8518865" y="6458440"/>
            <a:ext cx="268224" cy="309947"/>
          </a:xfrm>
          <a:blipFill>
            <a:blip r:embed="rId5">
              <a:extLst>
                <a:ext uri="{96DAC541-7B7A-43D3-8B79-37D633B846F1}">
                  <asvg:svgBlip xmlns:asvg="http://schemas.microsoft.com/office/drawing/2016/SVG/main" r:embed="rId6"/>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01578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V Mock-up">
    <p:spTree>
      <p:nvGrpSpPr>
        <p:cNvPr id="1" name=""/>
        <p:cNvGrpSpPr/>
        <p:nvPr/>
      </p:nvGrpSpPr>
      <p:grpSpPr>
        <a:xfrm>
          <a:off x="0" y="0"/>
          <a:ext cx="0" cy="0"/>
          <a:chOff x="0" y="0"/>
          <a:chExt cx="0" cy="0"/>
        </a:xfrm>
      </p:grpSpPr>
      <p:sp>
        <p:nvSpPr>
          <p:cNvPr id="11" name="Text Placeholder 15">
            <a:extLst>
              <a:ext uri="{FF2B5EF4-FFF2-40B4-BE49-F238E27FC236}">
                <a16:creationId xmlns:a16="http://schemas.microsoft.com/office/drawing/2014/main" id="{378F4072-2F69-4C19-8D5E-784832DE7793}"/>
              </a:ext>
            </a:extLst>
          </p:cNvPr>
          <p:cNvSpPr>
            <a:spLocks noGrp="1"/>
          </p:cNvSpPr>
          <p:nvPr>
            <p:ph type="body" sz="quarter" idx="17" hasCustomPrompt="1"/>
          </p:nvPr>
        </p:nvSpPr>
        <p:spPr>
          <a:xfrm>
            <a:off x="5641975" y="1802644"/>
            <a:ext cx="6146921" cy="6146921"/>
          </a:xfrm>
          <a:prstGeom prst="ellipse">
            <a:avLst/>
          </a:prstGeom>
          <a:solidFill>
            <a:schemeClr val="accent4">
              <a:alpha val="10000"/>
            </a:schemeClr>
          </a:solidFill>
        </p:spPr>
        <p:txBody>
          <a:bodyPr/>
          <a:lstStyle>
            <a:lvl1pPr>
              <a:defRPr/>
            </a:lvl1pPr>
          </a:lstStyle>
          <a:p>
            <a:pPr lvl="0"/>
            <a:r>
              <a:rPr lang="en-US" dirty="0"/>
              <a:t> </a:t>
            </a:r>
            <a:endParaRPr lang="en-GB" dirty="0"/>
          </a:p>
        </p:txBody>
      </p:sp>
      <p:sp>
        <p:nvSpPr>
          <p:cNvPr id="10" name="Text Placeholder 15">
            <a:extLst>
              <a:ext uri="{FF2B5EF4-FFF2-40B4-BE49-F238E27FC236}">
                <a16:creationId xmlns:a16="http://schemas.microsoft.com/office/drawing/2014/main" id="{E3FCCDC6-36D3-4834-9E06-8B36B8980967}"/>
              </a:ext>
            </a:extLst>
          </p:cNvPr>
          <p:cNvSpPr>
            <a:spLocks noGrp="1"/>
          </p:cNvSpPr>
          <p:nvPr>
            <p:ph type="body" sz="quarter" idx="16" hasCustomPrompt="1"/>
          </p:nvPr>
        </p:nvSpPr>
        <p:spPr>
          <a:xfrm>
            <a:off x="-1516380" y="-2613660"/>
            <a:ext cx="6957060" cy="6957060"/>
          </a:xfrm>
          <a:prstGeom prst="ellipse">
            <a:avLst/>
          </a:prstGeom>
          <a:solidFill>
            <a:schemeClr val="accent4">
              <a:alpha val="10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17691F72-56F4-4A18-807C-315665A08C2B}"/>
              </a:ext>
            </a:extLst>
          </p:cNvPr>
          <p:cNvSpPr>
            <a:spLocks noGrp="1"/>
          </p:cNvSpPr>
          <p:nvPr>
            <p:ph type="title" hasCustomPrompt="1"/>
          </p:nvPr>
        </p:nvSpPr>
        <p:spPr>
          <a:xfrm>
            <a:off x="399716" y="443669"/>
            <a:ext cx="4408504" cy="524072"/>
          </a:xfrm>
        </p:spPr>
        <p:txBody>
          <a:bodyPr/>
          <a:lstStyle>
            <a:lvl1pPr>
              <a:defRPr>
                <a:solidFill>
                  <a:schemeClr val="accent3"/>
                </a:solidFill>
              </a:defRPr>
            </a:lvl1pPr>
          </a:lstStyle>
          <a:p>
            <a:r>
              <a:rPr lang="en-US" dirty="0"/>
              <a:t>Enter title here </a:t>
            </a:r>
            <a:endParaRPr lang="en-GB" dirty="0"/>
          </a:p>
        </p:txBody>
      </p:sp>
      <p:pic>
        <p:nvPicPr>
          <p:cNvPr id="12" name="Graphic 11">
            <a:extLst>
              <a:ext uri="{FF2B5EF4-FFF2-40B4-BE49-F238E27FC236}">
                <a16:creationId xmlns:a16="http://schemas.microsoft.com/office/drawing/2014/main" id="{131818A1-7EB7-4E3E-918F-ACA0CC5265D1}"/>
              </a:ext>
            </a:extLst>
          </p:cNvPr>
          <p:cNvPicPr>
            <a:picLocks/>
          </p:cNvPicPr>
          <p:nvPr userDrawn="1"/>
        </p:nvPicPr>
        <p:blipFill>
          <a:blip r:embed="rId2">
            <a:extLst>
              <a:ext uri="{96DAC541-7B7A-43D3-8B79-37D633B846F1}">
                <asvg:svgBlip xmlns:asvg="http://schemas.microsoft.com/office/drawing/2016/SVG/main" r:embed="rId3"/>
              </a:ext>
            </a:extLst>
          </a:blip>
          <a:stretch>
            <a:fillRect/>
          </a:stretch>
        </p:blipFill>
        <p:spPr>
          <a:xfrm>
            <a:off x="2652454" y="2292096"/>
            <a:ext cx="6019748" cy="3721299"/>
          </a:xfrm>
          <a:prstGeom prst="rect">
            <a:avLst/>
          </a:prstGeom>
        </p:spPr>
      </p:pic>
      <p:sp>
        <p:nvSpPr>
          <p:cNvPr id="3" name="Date Placeholder 2">
            <a:extLst>
              <a:ext uri="{FF2B5EF4-FFF2-40B4-BE49-F238E27FC236}">
                <a16:creationId xmlns:a16="http://schemas.microsoft.com/office/drawing/2014/main" id="{1F7127B5-036A-41F6-B567-CF122C15E7FE}"/>
              </a:ext>
            </a:extLst>
          </p:cNvPr>
          <p:cNvSpPr>
            <a:spLocks noGrp="1"/>
          </p:cNvSpPr>
          <p:nvPr>
            <p:ph type="dt" sz="half" idx="10"/>
          </p:nvPr>
        </p:nvSpPr>
        <p:spPr/>
        <p:txBody>
          <a:bodyPr/>
          <a:lstStyle/>
          <a:p>
            <a:endParaRPr lang="en-GB" dirty="0">
              <a:solidFill>
                <a:srgbClr val="4C5B52"/>
              </a:solidFill>
            </a:endParaRPr>
          </a:p>
        </p:txBody>
      </p:sp>
      <p:sp>
        <p:nvSpPr>
          <p:cNvPr id="4" name="Footer Placeholder 3">
            <a:extLst>
              <a:ext uri="{FF2B5EF4-FFF2-40B4-BE49-F238E27FC236}">
                <a16:creationId xmlns:a16="http://schemas.microsoft.com/office/drawing/2014/main" id="{2A191A99-A728-4747-AC37-239D66E7D6D3}"/>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70F46504-47DE-4D2C-BF41-F7F60704677E}"/>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dirty="0">
              <a:solidFill>
                <a:srgbClr val="4C5B52"/>
              </a:solidFill>
            </a:endParaRPr>
          </a:p>
        </p:txBody>
      </p:sp>
      <p:sp>
        <p:nvSpPr>
          <p:cNvPr id="30" name="Picture Placeholder 29">
            <a:extLst>
              <a:ext uri="{FF2B5EF4-FFF2-40B4-BE49-F238E27FC236}">
                <a16:creationId xmlns:a16="http://schemas.microsoft.com/office/drawing/2014/main" id="{9A548DA4-2E8B-4CAB-BC72-A0A942F83F55}"/>
              </a:ext>
            </a:extLst>
          </p:cNvPr>
          <p:cNvSpPr>
            <a:spLocks noGrp="1"/>
          </p:cNvSpPr>
          <p:nvPr userDrawn="1">
            <p:ph type="pic" sz="quarter" idx="45" hasCustomPrompt="1"/>
          </p:nvPr>
        </p:nvSpPr>
        <p:spPr>
          <a:xfrm>
            <a:off x="3665822" y="2472337"/>
            <a:ext cx="4833988" cy="2907700"/>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sp>
        <p:nvSpPr>
          <p:cNvPr id="32" name="Picture Placeholder 35">
            <a:extLst>
              <a:ext uri="{FF2B5EF4-FFF2-40B4-BE49-F238E27FC236}">
                <a16:creationId xmlns:a16="http://schemas.microsoft.com/office/drawing/2014/main" id="{F91FAAA0-C2D6-4ADA-93AC-DA8004E684EC}"/>
              </a:ext>
            </a:extLst>
          </p:cNvPr>
          <p:cNvSpPr>
            <a:spLocks noGrp="1"/>
          </p:cNvSpPr>
          <p:nvPr userDrawn="1">
            <p:ph type="pic" sz="quarter" idx="40" hasCustomPrompt="1"/>
          </p:nvPr>
        </p:nvSpPr>
        <p:spPr>
          <a:xfrm>
            <a:off x="7557680" y="342899"/>
            <a:ext cx="1109295" cy="1109291"/>
          </a:xfrm>
          <a:prstGeom prst="ellipse">
            <a:avLst/>
          </a:prstGeom>
          <a:noFill/>
        </p:spPr>
        <p:txBody>
          <a:bodyPr anchor="ctr"/>
          <a:lstStyle>
            <a:lvl1pPr algn="ctr">
              <a:defRPr/>
            </a:lvl1pPr>
          </a:lstStyle>
          <a:p>
            <a:r>
              <a:rPr lang="en-GB" dirty="0"/>
              <a:t>Icon</a:t>
            </a:r>
          </a:p>
          <a:p>
            <a:endParaRPr lang="en-GB" dirty="0"/>
          </a:p>
        </p:txBody>
      </p:sp>
      <p:sp>
        <p:nvSpPr>
          <p:cNvPr id="41" name="Text Placeholder 40">
            <a:extLst>
              <a:ext uri="{FF2B5EF4-FFF2-40B4-BE49-F238E27FC236}">
                <a16:creationId xmlns:a16="http://schemas.microsoft.com/office/drawing/2014/main" id="{9C71F8BB-21C9-4A88-9A28-8EC7D4985FA7}"/>
              </a:ext>
            </a:extLst>
          </p:cNvPr>
          <p:cNvSpPr>
            <a:spLocks noGrp="1"/>
          </p:cNvSpPr>
          <p:nvPr>
            <p:ph type="body" sz="quarter" idx="46" hasCustomPrompt="1"/>
          </p:nvPr>
        </p:nvSpPr>
        <p:spPr>
          <a:xfrm>
            <a:off x="399716" y="1679258"/>
            <a:ext cx="2995756" cy="216884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43" name="Group 42">
            <a:extLst>
              <a:ext uri="{FF2B5EF4-FFF2-40B4-BE49-F238E27FC236}">
                <a16:creationId xmlns:a16="http://schemas.microsoft.com/office/drawing/2014/main" id="{36640CB9-94B5-4DFA-B3C4-604420C8438F}"/>
              </a:ext>
            </a:extLst>
          </p:cNvPr>
          <p:cNvGrpSpPr/>
          <p:nvPr userDrawn="1"/>
        </p:nvGrpSpPr>
        <p:grpSpPr>
          <a:xfrm>
            <a:off x="-3733074" y="0"/>
            <a:ext cx="3675219" cy="3591084"/>
            <a:chOff x="838198" y="1150070"/>
            <a:chExt cx="3507559" cy="3427262"/>
          </a:xfrm>
        </p:grpSpPr>
        <p:sp>
          <p:nvSpPr>
            <p:cNvPr id="44" name="Rectangle 43">
              <a:extLst>
                <a:ext uri="{FF2B5EF4-FFF2-40B4-BE49-F238E27FC236}">
                  <a16:creationId xmlns:a16="http://schemas.microsoft.com/office/drawing/2014/main" id="{D3FB184C-B4FC-43C6-AE15-57C62682EAD6}"/>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5" name="TextBox 44">
              <a:extLst>
                <a:ext uri="{FF2B5EF4-FFF2-40B4-BE49-F238E27FC236}">
                  <a16:creationId xmlns:a16="http://schemas.microsoft.com/office/drawing/2014/main" id="{8E38D51F-68AA-49F7-94A5-BAF6CDD34CD5}"/>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46" name="Rectangle 45">
              <a:extLst>
                <a:ext uri="{FF2B5EF4-FFF2-40B4-BE49-F238E27FC236}">
                  <a16:creationId xmlns:a16="http://schemas.microsoft.com/office/drawing/2014/main" id="{2756C151-D1C7-4514-A5E2-9AA0ECA580DF}"/>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7" name="TextBox 46">
              <a:extLst>
                <a:ext uri="{FF2B5EF4-FFF2-40B4-BE49-F238E27FC236}">
                  <a16:creationId xmlns:a16="http://schemas.microsoft.com/office/drawing/2014/main" id="{C0E3BD07-A4A5-4F11-B7F4-CC63362DDE30}"/>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48" name="TextBox 47">
              <a:extLst>
                <a:ext uri="{FF2B5EF4-FFF2-40B4-BE49-F238E27FC236}">
                  <a16:creationId xmlns:a16="http://schemas.microsoft.com/office/drawing/2014/main" id="{D877A268-E8B6-41BA-93C1-8D29C926349E}"/>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49" name="TextBox 48">
              <a:extLst>
                <a:ext uri="{FF2B5EF4-FFF2-40B4-BE49-F238E27FC236}">
                  <a16:creationId xmlns:a16="http://schemas.microsoft.com/office/drawing/2014/main" id="{DFDDCE10-CDDE-487F-B468-B0B4C51010C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grpSp>
        <p:nvGrpSpPr>
          <p:cNvPr id="50" name="Group 49">
            <a:extLst>
              <a:ext uri="{FF2B5EF4-FFF2-40B4-BE49-F238E27FC236}">
                <a16:creationId xmlns:a16="http://schemas.microsoft.com/office/drawing/2014/main" id="{69407DE3-1A6D-4C77-9005-68D162216E5B}"/>
              </a:ext>
            </a:extLst>
          </p:cNvPr>
          <p:cNvGrpSpPr/>
          <p:nvPr userDrawn="1"/>
        </p:nvGrpSpPr>
        <p:grpSpPr>
          <a:xfrm>
            <a:off x="-5328699" y="3652434"/>
            <a:ext cx="5270844" cy="4685868"/>
            <a:chOff x="-5328699" y="3652434"/>
            <a:chExt cx="5270844" cy="4685868"/>
          </a:xfrm>
        </p:grpSpPr>
        <p:grpSp>
          <p:nvGrpSpPr>
            <p:cNvPr id="51" name="Group 50">
              <a:extLst>
                <a:ext uri="{FF2B5EF4-FFF2-40B4-BE49-F238E27FC236}">
                  <a16:creationId xmlns:a16="http://schemas.microsoft.com/office/drawing/2014/main" id="{0C8B6BA7-450A-402A-8834-D7C715FD73A2}"/>
                </a:ext>
              </a:extLst>
            </p:cNvPr>
            <p:cNvGrpSpPr/>
            <p:nvPr userDrawn="1"/>
          </p:nvGrpSpPr>
          <p:grpSpPr>
            <a:xfrm>
              <a:off x="-3733074" y="3652434"/>
              <a:ext cx="3675219" cy="4685868"/>
              <a:chOff x="838198" y="1150069"/>
              <a:chExt cx="3507559" cy="4472103"/>
            </a:xfrm>
          </p:grpSpPr>
          <p:sp>
            <p:nvSpPr>
              <p:cNvPr id="53" name="Rectangle 52">
                <a:extLst>
                  <a:ext uri="{FF2B5EF4-FFF2-40B4-BE49-F238E27FC236}">
                    <a16:creationId xmlns:a16="http://schemas.microsoft.com/office/drawing/2014/main" id="{7157088D-338A-4676-B95B-12F4A89178D8}"/>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54" name="TextBox 53">
                <a:extLst>
                  <a:ext uri="{FF2B5EF4-FFF2-40B4-BE49-F238E27FC236}">
                    <a16:creationId xmlns:a16="http://schemas.microsoft.com/office/drawing/2014/main" id="{77C65134-EC28-4143-AEA1-5BCAA22ADD9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55" name="Rectangle 54">
                <a:extLst>
                  <a:ext uri="{FF2B5EF4-FFF2-40B4-BE49-F238E27FC236}">
                    <a16:creationId xmlns:a16="http://schemas.microsoft.com/office/drawing/2014/main" id="{2843F0EA-F934-454D-A939-4A68FA7FF98D}"/>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56" name="TextBox 55">
                <a:extLst>
                  <a:ext uri="{FF2B5EF4-FFF2-40B4-BE49-F238E27FC236}">
                    <a16:creationId xmlns:a16="http://schemas.microsoft.com/office/drawing/2014/main" id="{21576AE0-1A8C-470F-921E-4F0D325D1AD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57" name="TextBox 56">
                <a:extLst>
                  <a:ext uri="{FF2B5EF4-FFF2-40B4-BE49-F238E27FC236}">
                    <a16:creationId xmlns:a16="http://schemas.microsoft.com/office/drawing/2014/main" id="{E7FE49F1-BD95-4799-A3D8-BC895DDFC3F1}"/>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58" name="TextBox 57">
                <a:extLst>
                  <a:ext uri="{FF2B5EF4-FFF2-40B4-BE49-F238E27FC236}">
                    <a16:creationId xmlns:a16="http://schemas.microsoft.com/office/drawing/2014/main" id="{6D77436F-B951-4F9B-8B0D-75FD49AFCEAA}"/>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59" name="TextBox 58">
                <a:extLst>
                  <a:ext uri="{FF2B5EF4-FFF2-40B4-BE49-F238E27FC236}">
                    <a16:creationId xmlns:a16="http://schemas.microsoft.com/office/drawing/2014/main" id="{4DBCD25B-52EA-4EEF-B483-460431956C1F}"/>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60" name="TextBox 59">
                <a:extLst>
                  <a:ext uri="{FF2B5EF4-FFF2-40B4-BE49-F238E27FC236}">
                    <a16:creationId xmlns:a16="http://schemas.microsoft.com/office/drawing/2014/main" id="{7795B8DC-48EF-4CDB-89B1-CC72798C9B7A}"/>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52" name="Picture 51">
              <a:extLst>
                <a:ext uri="{FF2B5EF4-FFF2-40B4-BE49-F238E27FC236}">
                  <a16:creationId xmlns:a16="http://schemas.microsoft.com/office/drawing/2014/main" id="{51368440-2996-46B2-BFC9-F4B826650BEE}"/>
                </a:ext>
              </a:extLst>
            </p:cNvPr>
            <p:cNvPicPr>
              <a:picLocks noChangeAspect="1"/>
            </p:cNvPicPr>
            <p:nvPr userDrawn="1"/>
          </p:nvPicPr>
          <p:blipFill>
            <a:blip r:embed="rId4"/>
            <a:stretch>
              <a:fillRect/>
            </a:stretch>
          </p:blipFill>
          <p:spPr>
            <a:xfrm>
              <a:off x="-5328699" y="6299952"/>
              <a:ext cx="1524000" cy="2038350"/>
            </a:xfrm>
            <a:prstGeom prst="rect">
              <a:avLst/>
            </a:prstGeom>
          </p:spPr>
        </p:pic>
      </p:grpSp>
      <p:sp>
        <p:nvSpPr>
          <p:cNvPr id="36" name="Text Placeholder 35">
            <a:extLst>
              <a:ext uri="{FF2B5EF4-FFF2-40B4-BE49-F238E27FC236}">
                <a16:creationId xmlns:a16="http://schemas.microsoft.com/office/drawing/2014/main" id="{3F42DA53-ACD9-4400-86E1-C3D15F484502}"/>
              </a:ext>
            </a:extLst>
          </p:cNvPr>
          <p:cNvSpPr>
            <a:spLocks noGrp="1"/>
          </p:cNvSpPr>
          <p:nvPr>
            <p:ph type="body" sz="quarter" idx="48" hasCustomPrompt="1"/>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wrap="square">
            <a:noAutofit/>
          </a:bodyPr>
          <a:lstStyle>
            <a:lvl1pPr>
              <a:defRPr/>
            </a:lvl1pPr>
          </a:lstStyle>
          <a:p>
            <a:pPr lvl="0"/>
            <a:r>
              <a:rPr lang="en-US" dirty="0"/>
              <a:t> </a:t>
            </a:r>
            <a:endParaRPr lang="en-GB" dirty="0"/>
          </a:p>
        </p:txBody>
      </p:sp>
      <p:sp>
        <p:nvSpPr>
          <p:cNvPr id="33" name="Text Placeholder 2">
            <a:extLst>
              <a:ext uri="{FF2B5EF4-FFF2-40B4-BE49-F238E27FC236}">
                <a16:creationId xmlns:a16="http://schemas.microsoft.com/office/drawing/2014/main" id="{0B8C660B-6EA5-4BAD-8F52-129EEE8CF01C}"/>
              </a:ext>
            </a:extLst>
          </p:cNvPr>
          <p:cNvSpPr>
            <a:spLocks noGrp="1"/>
          </p:cNvSpPr>
          <p:nvPr>
            <p:ph type="body" sz="quarter" idx="36" hasCustomPrompt="1"/>
          </p:nvPr>
        </p:nvSpPr>
        <p:spPr>
          <a:xfrm>
            <a:off x="8518865" y="6458440"/>
            <a:ext cx="268224" cy="309947"/>
          </a:xfrm>
          <a:blipFill>
            <a:blip r:embed="rId5">
              <a:extLst>
                <a:ext uri="{96DAC541-7B7A-43D3-8B79-37D633B846F1}">
                  <asvg:svgBlip xmlns:asvg="http://schemas.microsoft.com/office/drawing/2016/SVG/main" r:embed="rId6"/>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280939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Phones Mock-up">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71B23289-D103-4387-868A-79F51584581D}"/>
              </a:ext>
            </a:extLst>
          </p:cNvPr>
          <p:cNvSpPr>
            <a:spLocks noGrp="1"/>
          </p:cNvSpPr>
          <p:nvPr>
            <p:ph type="body" sz="quarter" idx="42" hasCustomPrompt="1"/>
          </p:nvPr>
        </p:nvSpPr>
        <p:spPr>
          <a:xfrm>
            <a:off x="5907084" y="2781301"/>
            <a:ext cx="6096000" cy="6096000"/>
          </a:xfrm>
          <a:prstGeom prst="ellipse">
            <a:avLst/>
          </a:prstGeom>
          <a:solidFill>
            <a:schemeClr val="accent4">
              <a:alpha val="10000"/>
            </a:schemeClr>
          </a:solidFill>
        </p:spPr>
        <p:txBody>
          <a:bodyPr/>
          <a:lstStyle>
            <a:lvl1pPr>
              <a:defRPr/>
            </a:lvl1pPr>
          </a:lstStyle>
          <a:p>
            <a:pPr lvl="0"/>
            <a:r>
              <a:rPr lang="en-US" dirty="0"/>
              <a:t> </a:t>
            </a:r>
            <a:endParaRPr lang="en-GB" dirty="0"/>
          </a:p>
        </p:txBody>
      </p:sp>
      <p:sp>
        <p:nvSpPr>
          <p:cNvPr id="9" name="Text Placeholder 15">
            <a:extLst>
              <a:ext uri="{FF2B5EF4-FFF2-40B4-BE49-F238E27FC236}">
                <a16:creationId xmlns:a16="http://schemas.microsoft.com/office/drawing/2014/main" id="{40126778-91E0-4AB8-A254-2F27C2ED5798}"/>
              </a:ext>
            </a:extLst>
          </p:cNvPr>
          <p:cNvSpPr>
            <a:spLocks noGrp="1"/>
          </p:cNvSpPr>
          <p:nvPr>
            <p:ph type="body" sz="quarter" idx="16" hasCustomPrompt="1"/>
          </p:nvPr>
        </p:nvSpPr>
        <p:spPr>
          <a:xfrm>
            <a:off x="-3080861" y="-2654301"/>
            <a:ext cx="7114057" cy="7114057"/>
          </a:xfrm>
          <a:prstGeom prst="ellipse">
            <a:avLst/>
          </a:prstGeom>
          <a:solidFill>
            <a:srgbClr val="9AC366">
              <a:alpha val="10000"/>
            </a:srgb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3A759CFA-4863-40A8-8EF0-B0DC6AB1033A}"/>
              </a:ext>
            </a:extLst>
          </p:cNvPr>
          <p:cNvSpPr>
            <a:spLocks noGrp="1"/>
          </p:cNvSpPr>
          <p:nvPr>
            <p:ph type="title" hasCustomPrompt="1"/>
          </p:nvPr>
        </p:nvSpPr>
        <p:spPr>
          <a:xfrm>
            <a:off x="399716" y="443669"/>
            <a:ext cx="6902784" cy="524072"/>
          </a:xfrm>
        </p:spPr>
        <p:txBody>
          <a:bodyPr/>
          <a:lstStyle>
            <a:lvl1pPr>
              <a:defRPr>
                <a:solidFill>
                  <a:schemeClr val="accent4"/>
                </a:solidFill>
              </a:defRPr>
            </a:lvl1pPr>
          </a:lstStyle>
          <a:p>
            <a:r>
              <a:rPr lang="en-US" dirty="0"/>
              <a:t>Enter title here</a:t>
            </a:r>
            <a:endParaRPr lang="en-GB" dirty="0"/>
          </a:p>
        </p:txBody>
      </p:sp>
      <p:sp>
        <p:nvSpPr>
          <p:cNvPr id="3" name="Date Placeholder 2">
            <a:extLst>
              <a:ext uri="{FF2B5EF4-FFF2-40B4-BE49-F238E27FC236}">
                <a16:creationId xmlns:a16="http://schemas.microsoft.com/office/drawing/2014/main" id="{82B56E39-4855-40B4-824C-3BFEB2D32BE0}"/>
              </a:ext>
            </a:extLst>
          </p:cNvPr>
          <p:cNvSpPr>
            <a:spLocks noGrp="1"/>
          </p:cNvSpPr>
          <p:nvPr>
            <p:ph type="dt" sz="half" idx="10"/>
          </p:nvPr>
        </p:nvSpPr>
        <p:spPr/>
        <p:txBody>
          <a:bodyPr/>
          <a:lstStyle/>
          <a:p>
            <a:endParaRPr lang="en-GB" dirty="0">
              <a:solidFill>
                <a:srgbClr val="4C5B52"/>
              </a:solidFill>
            </a:endParaRPr>
          </a:p>
        </p:txBody>
      </p:sp>
      <p:sp>
        <p:nvSpPr>
          <p:cNvPr id="4" name="Footer Placeholder 3">
            <a:extLst>
              <a:ext uri="{FF2B5EF4-FFF2-40B4-BE49-F238E27FC236}">
                <a16:creationId xmlns:a16="http://schemas.microsoft.com/office/drawing/2014/main" id="{993FA751-FD8D-4A3D-A990-D07CD0B147BE}"/>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5F985B64-5395-40AC-BB98-13142F70FF21}"/>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dirty="0">
              <a:solidFill>
                <a:srgbClr val="4C5B52"/>
              </a:solidFill>
            </a:endParaRPr>
          </a:p>
        </p:txBody>
      </p:sp>
      <p:sp>
        <p:nvSpPr>
          <p:cNvPr id="10" name="Picture Placeholder 35">
            <a:extLst>
              <a:ext uri="{FF2B5EF4-FFF2-40B4-BE49-F238E27FC236}">
                <a16:creationId xmlns:a16="http://schemas.microsoft.com/office/drawing/2014/main" id="{6EE066E4-C4B7-4E26-9F1F-4208D79DEE17}"/>
              </a:ext>
            </a:extLst>
          </p:cNvPr>
          <p:cNvSpPr>
            <a:spLocks noGrp="1"/>
          </p:cNvSpPr>
          <p:nvPr>
            <p:ph type="pic" sz="quarter" idx="40" hasCustomPrompt="1"/>
          </p:nvPr>
        </p:nvSpPr>
        <p:spPr>
          <a:xfrm>
            <a:off x="7557680" y="342899"/>
            <a:ext cx="1109295" cy="1109291"/>
          </a:xfrm>
          <a:prstGeom prst="ellipse">
            <a:avLst/>
          </a:prstGeom>
          <a:noFill/>
        </p:spPr>
        <p:txBody>
          <a:bodyPr anchor="ctr"/>
          <a:lstStyle>
            <a:lvl1pPr algn="ctr">
              <a:defRPr/>
            </a:lvl1pPr>
          </a:lstStyle>
          <a:p>
            <a:r>
              <a:rPr lang="en-GB" dirty="0"/>
              <a:t>Icon</a:t>
            </a:r>
          </a:p>
          <a:p>
            <a:endParaRPr lang="en-GB" dirty="0"/>
          </a:p>
        </p:txBody>
      </p:sp>
      <p:grpSp>
        <p:nvGrpSpPr>
          <p:cNvPr id="31" name="Group 30">
            <a:extLst>
              <a:ext uri="{FF2B5EF4-FFF2-40B4-BE49-F238E27FC236}">
                <a16:creationId xmlns:a16="http://schemas.microsoft.com/office/drawing/2014/main" id="{D7FD414B-9022-4CF7-931F-98BE632346E3}"/>
              </a:ext>
            </a:extLst>
          </p:cNvPr>
          <p:cNvGrpSpPr/>
          <p:nvPr userDrawn="1"/>
        </p:nvGrpSpPr>
        <p:grpSpPr>
          <a:xfrm>
            <a:off x="1778519" y="1750951"/>
            <a:ext cx="2302174" cy="4266543"/>
            <a:chOff x="1598556" y="1750951"/>
            <a:chExt cx="2302174" cy="4266543"/>
          </a:xfrm>
        </p:grpSpPr>
        <p:sp>
          <p:nvSpPr>
            <p:cNvPr id="16" name="Freeform: Shape 15">
              <a:extLst>
                <a:ext uri="{FF2B5EF4-FFF2-40B4-BE49-F238E27FC236}">
                  <a16:creationId xmlns:a16="http://schemas.microsoft.com/office/drawing/2014/main" id="{DA1096B6-58F5-4513-87A7-D29CF2407EF8}"/>
                </a:ext>
              </a:extLst>
            </p:cNvPr>
            <p:cNvSpPr/>
            <p:nvPr/>
          </p:nvSpPr>
          <p:spPr>
            <a:xfrm>
              <a:off x="2591779" y="1871909"/>
              <a:ext cx="548137" cy="87970"/>
            </a:xfrm>
            <a:custGeom>
              <a:avLst/>
              <a:gdLst>
                <a:gd name="connsiteX0" fmla="*/ 239792 w 238125"/>
                <a:gd name="connsiteY0" fmla="*/ 38814 h 38100"/>
                <a:gd name="connsiteX1" fmla="*/ 3572 w 238125"/>
                <a:gd name="connsiteY1" fmla="*/ 38814 h 38100"/>
                <a:gd name="connsiteX2" fmla="*/ 3572 w 238125"/>
                <a:gd name="connsiteY2" fmla="*/ 38814 h 38100"/>
                <a:gd name="connsiteX3" fmla="*/ 3572 w 238125"/>
                <a:gd name="connsiteY3" fmla="*/ 3572 h 38100"/>
                <a:gd name="connsiteX4" fmla="*/ 3572 w 238125"/>
                <a:gd name="connsiteY4" fmla="*/ 3572 h 38100"/>
                <a:gd name="connsiteX5" fmla="*/ 239792 w 238125"/>
                <a:gd name="connsiteY5" fmla="*/ 3572 h 38100"/>
                <a:gd name="connsiteX6" fmla="*/ 239792 w 238125"/>
                <a:gd name="connsiteY6" fmla="*/ 3572 h 38100"/>
                <a:gd name="connsiteX7" fmla="*/ 239792 w 238125"/>
                <a:gd name="connsiteY7" fmla="*/ 38814 h 38100"/>
                <a:gd name="connsiteX8" fmla="*/ 239792 w 238125"/>
                <a:gd name="connsiteY8" fmla="*/ 38814 h 38100"/>
                <a:gd name="connsiteX9" fmla="*/ 3572 w 238125"/>
                <a:gd name="connsiteY9" fmla="*/ 37862 h 38100"/>
                <a:gd name="connsiteX10" fmla="*/ 238839 w 238125"/>
                <a:gd name="connsiteY10" fmla="*/ 37862 h 38100"/>
                <a:gd name="connsiteX11" fmla="*/ 238839 w 238125"/>
                <a:gd name="connsiteY11" fmla="*/ 3572 h 38100"/>
                <a:gd name="connsiteX12" fmla="*/ 3572 w 238125"/>
                <a:gd name="connsiteY12" fmla="*/ 3572 h 38100"/>
                <a:gd name="connsiteX13" fmla="*/ 3572 w 238125"/>
                <a:gd name="connsiteY13" fmla="*/ 37862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 h="38100">
                  <a:moveTo>
                    <a:pt x="239792" y="38814"/>
                  </a:moveTo>
                  <a:lnTo>
                    <a:pt x="3572" y="38814"/>
                  </a:lnTo>
                  <a:lnTo>
                    <a:pt x="3572" y="38814"/>
                  </a:lnTo>
                  <a:lnTo>
                    <a:pt x="3572" y="3572"/>
                  </a:lnTo>
                  <a:lnTo>
                    <a:pt x="3572" y="3572"/>
                  </a:lnTo>
                  <a:lnTo>
                    <a:pt x="239792" y="3572"/>
                  </a:lnTo>
                  <a:lnTo>
                    <a:pt x="239792" y="3572"/>
                  </a:lnTo>
                  <a:lnTo>
                    <a:pt x="239792" y="38814"/>
                  </a:lnTo>
                  <a:lnTo>
                    <a:pt x="239792" y="38814"/>
                  </a:lnTo>
                  <a:close/>
                  <a:moveTo>
                    <a:pt x="3572" y="37862"/>
                  </a:moveTo>
                  <a:lnTo>
                    <a:pt x="238839" y="37862"/>
                  </a:lnTo>
                  <a:lnTo>
                    <a:pt x="238839" y="3572"/>
                  </a:lnTo>
                  <a:lnTo>
                    <a:pt x="3572" y="3572"/>
                  </a:lnTo>
                  <a:lnTo>
                    <a:pt x="3572" y="37862"/>
                  </a:ln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17" name="Freeform: Shape 16">
              <a:extLst>
                <a:ext uri="{FF2B5EF4-FFF2-40B4-BE49-F238E27FC236}">
                  <a16:creationId xmlns:a16="http://schemas.microsoft.com/office/drawing/2014/main" id="{D29BF641-0892-4369-A243-A8CA2BDA26C5}"/>
                </a:ext>
              </a:extLst>
            </p:cNvPr>
            <p:cNvSpPr/>
            <p:nvPr/>
          </p:nvSpPr>
          <p:spPr>
            <a:xfrm>
              <a:off x="2361563" y="1843320"/>
              <a:ext cx="131553" cy="131955"/>
            </a:xfrm>
            <a:custGeom>
              <a:avLst/>
              <a:gdLst>
                <a:gd name="connsiteX0" fmla="*/ 33099 w 57150"/>
                <a:gd name="connsiteY0" fmla="*/ 62627 h 57150"/>
                <a:gd name="connsiteX1" fmla="*/ 3572 w 57150"/>
                <a:gd name="connsiteY1" fmla="*/ 33099 h 57150"/>
                <a:gd name="connsiteX2" fmla="*/ 33099 w 57150"/>
                <a:gd name="connsiteY2" fmla="*/ 3572 h 57150"/>
                <a:gd name="connsiteX3" fmla="*/ 62627 w 57150"/>
                <a:gd name="connsiteY3" fmla="*/ 33099 h 57150"/>
                <a:gd name="connsiteX4" fmla="*/ 33099 w 57150"/>
                <a:gd name="connsiteY4" fmla="*/ 62627 h 57150"/>
                <a:gd name="connsiteX5" fmla="*/ 33099 w 57150"/>
                <a:gd name="connsiteY5" fmla="*/ 4524 h 57150"/>
                <a:gd name="connsiteX6" fmla="*/ 4524 w 57150"/>
                <a:gd name="connsiteY6" fmla="*/ 33099 h 57150"/>
                <a:gd name="connsiteX7" fmla="*/ 33099 w 57150"/>
                <a:gd name="connsiteY7" fmla="*/ 61674 h 57150"/>
                <a:gd name="connsiteX8" fmla="*/ 61674 w 57150"/>
                <a:gd name="connsiteY8" fmla="*/ 33099 h 57150"/>
                <a:gd name="connsiteX9" fmla="*/ 33099 w 57150"/>
                <a:gd name="connsiteY9" fmla="*/ 45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33099" y="62627"/>
                  </a:moveTo>
                  <a:cubicBezTo>
                    <a:pt x="16907" y="62627"/>
                    <a:pt x="3572" y="49292"/>
                    <a:pt x="3572" y="33099"/>
                  </a:cubicBezTo>
                  <a:cubicBezTo>
                    <a:pt x="3572" y="16907"/>
                    <a:pt x="16907" y="3572"/>
                    <a:pt x="33099" y="3572"/>
                  </a:cubicBezTo>
                  <a:cubicBezTo>
                    <a:pt x="49292" y="3572"/>
                    <a:pt x="62627" y="16907"/>
                    <a:pt x="62627" y="33099"/>
                  </a:cubicBezTo>
                  <a:cubicBezTo>
                    <a:pt x="62627" y="49292"/>
                    <a:pt x="49292" y="62627"/>
                    <a:pt x="33099" y="62627"/>
                  </a:cubicBezTo>
                  <a:close/>
                  <a:moveTo>
                    <a:pt x="33099" y="4524"/>
                  </a:moveTo>
                  <a:cubicBezTo>
                    <a:pt x="16907" y="4524"/>
                    <a:pt x="4524" y="17859"/>
                    <a:pt x="4524" y="33099"/>
                  </a:cubicBezTo>
                  <a:cubicBezTo>
                    <a:pt x="4524" y="48339"/>
                    <a:pt x="17859" y="61674"/>
                    <a:pt x="33099" y="61674"/>
                  </a:cubicBezTo>
                  <a:cubicBezTo>
                    <a:pt x="48339" y="61674"/>
                    <a:pt x="61674" y="48339"/>
                    <a:pt x="61674" y="33099"/>
                  </a:cubicBezTo>
                  <a:cubicBezTo>
                    <a:pt x="61674" y="17859"/>
                    <a:pt x="49292" y="4524"/>
                    <a:pt x="33099" y="4524"/>
                  </a:cubicBez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18" name="Freeform: Shape 17">
              <a:extLst>
                <a:ext uri="{FF2B5EF4-FFF2-40B4-BE49-F238E27FC236}">
                  <a16:creationId xmlns:a16="http://schemas.microsoft.com/office/drawing/2014/main" id="{063EEEB6-B108-4ADC-9548-267920A7181F}"/>
                </a:ext>
              </a:extLst>
            </p:cNvPr>
            <p:cNvSpPr/>
            <p:nvPr/>
          </p:nvSpPr>
          <p:spPr>
            <a:xfrm>
              <a:off x="2554507" y="5502870"/>
              <a:ext cx="394658" cy="395865"/>
            </a:xfrm>
            <a:custGeom>
              <a:avLst/>
              <a:gdLst>
                <a:gd name="connsiteX0" fmla="*/ 88344 w 171450"/>
                <a:gd name="connsiteY0" fmla="*/ 173117 h 171450"/>
                <a:gd name="connsiteX1" fmla="*/ 3572 w 171450"/>
                <a:gd name="connsiteY1" fmla="*/ 88344 h 171450"/>
                <a:gd name="connsiteX2" fmla="*/ 88344 w 171450"/>
                <a:gd name="connsiteY2" fmla="*/ 3572 h 171450"/>
                <a:gd name="connsiteX3" fmla="*/ 173117 w 171450"/>
                <a:gd name="connsiteY3" fmla="*/ 88344 h 171450"/>
                <a:gd name="connsiteX4" fmla="*/ 88344 w 171450"/>
                <a:gd name="connsiteY4" fmla="*/ 173117 h 171450"/>
                <a:gd name="connsiteX5" fmla="*/ 88344 w 171450"/>
                <a:gd name="connsiteY5" fmla="*/ 3572 h 171450"/>
                <a:gd name="connsiteX6" fmla="*/ 4524 w 171450"/>
                <a:gd name="connsiteY6" fmla="*/ 87392 h 171450"/>
                <a:gd name="connsiteX7" fmla="*/ 88344 w 171450"/>
                <a:gd name="connsiteY7" fmla="*/ 171212 h 171450"/>
                <a:gd name="connsiteX8" fmla="*/ 172164 w 171450"/>
                <a:gd name="connsiteY8" fmla="*/ 87392 h 171450"/>
                <a:gd name="connsiteX9" fmla="*/ 88344 w 171450"/>
                <a:gd name="connsiteY9" fmla="*/ 357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8344" y="173117"/>
                  </a:moveTo>
                  <a:cubicBezTo>
                    <a:pt x="41672" y="173117"/>
                    <a:pt x="3572" y="135017"/>
                    <a:pt x="3572" y="88344"/>
                  </a:cubicBezTo>
                  <a:cubicBezTo>
                    <a:pt x="3572" y="41672"/>
                    <a:pt x="41672" y="3572"/>
                    <a:pt x="88344" y="3572"/>
                  </a:cubicBezTo>
                  <a:cubicBezTo>
                    <a:pt x="135017" y="3572"/>
                    <a:pt x="173117" y="41672"/>
                    <a:pt x="173117" y="88344"/>
                  </a:cubicBezTo>
                  <a:cubicBezTo>
                    <a:pt x="173117" y="135017"/>
                    <a:pt x="135017" y="173117"/>
                    <a:pt x="88344" y="173117"/>
                  </a:cubicBezTo>
                  <a:close/>
                  <a:moveTo>
                    <a:pt x="88344" y="3572"/>
                  </a:moveTo>
                  <a:cubicBezTo>
                    <a:pt x="41672" y="3572"/>
                    <a:pt x="4524" y="41672"/>
                    <a:pt x="4524" y="87392"/>
                  </a:cubicBezTo>
                  <a:cubicBezTo>
                    <a:pt x="4524" y="134064"/>
                    <a:pt x="42624" y="171212"/>
                    <a:pt x="88344" y="171212"/>
                  </a:cubicBezTo>
                  <a:cubicBezTo>
                    <a:pt x="134064" y="171212"/>
                    <a:pt x="172164" y="133112"/>
                    <a:pt x="172164" y="87392"/>
                  </a:cubicBezTo>
                  <a:cubicBezTo>
                    <a:pt x="172164" y="41672"/>
                    <a:pt x="134064" y="3572"/>
                    <a:pt x="88344" y="3572"/>
                  </a:cubicBez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19" name="Freeform: Shape 18">
              <a:extLst>
                <a:ext uri="{FF2B5EF4-FFF2-40B4-BE49-F238E27FC236}">
                  <a16:creationId xmlns:a16="http://schemas.microsoft.com/office/drawing/2014/main" id="{1F3B3919-C413-495F-82A3-B38935DFFC1F}"/>
                </a:ext>
              </a:extLst>
            </p:cNvPr>
            <p:cNvSpPr/>
            <p:nvPr/>
          </p:nvSpPr>
          <p:spPr>
            <a:xfrm>
              <a:off x="1598556" y="1750951"/>
              <a:ext cx="2302174" cy="4266543"/>
            </a:xfrm>
            <a:custGeom>
              <a:avLst/>
              <a:gdLst>
                <a:gd name="connsiteX0" fmla="*/ 899874 w 1000125"/>
                <a:gd name="connsiteY0" fmla="*/ 1850469 h 1847850"/>
                <a:gd name="connsiteX1" fmla="*/ 107394 w 1000125"/>
                <a:gd name="connsiteY1" fmla="*/ 1850469 h 1847850"/>
                <a:gd name="connsiteX2" fmla="*/ 3572 w 1000125"/>
                <a:gd name="connsiteY2" fmla="*/ 1746647 h 1847850"/>
                <a:gd name="connsiteX3" fmla="*/ 3572 w 1000125"/>
                <a:gd name="connsiteY3" fmla="*/ 107394 h 1847850"/>
                <a:gd name="connsiteX4" fmla="*/ 107394 w 1000125"/>
                <a:gd name="connsiteY4" fmla="*/ 3572 h 1847850"/>
                <a:gd name="connsiteX5" fmla="*/ 899874 w 1000125"/>
                <a:gd name="connsiteY5" fmla="*/ 3572 h 1847850"/>
                <a:gd name="connsiteX6" fmla="*/ 1003697 w 1000125"/>
                <a:gd name="connsiteY6" fmla="*/ 107394 h 1847850"/>
                <a:gd name="connsiteX7" fmla="*/ 1003697 w 1000125"/>
                <a:gd name="connsiteY7" fmla="*/ 1746647 h 1847850"/>
                <a:gd name="connsiteX8" fmla="*/ 899874 w 1000125"/>
                <a:gd name="connsiteY8" fmla="*/ 1850469 h 1847850"/>
                <a:gd name="connsiteX9" fmla="*/ 107394 w 1000125"/>
                <a:gd name="connsiteY9" fmla="*/ 3572 h 1847850"/>
                <a:gd name="connsiteX10" fmla="*/ 4524 w 1000125"/>
                <a:gd name="connsiteY10" fmla="*/ 106442 h 1847850"/>
                <a:gd name="connsiteX11" fmla="*/ 4524 w 1000125"/>
                <a:gd name="connsiteY11" fmla="*/ 1745694 h 1847850"/>
                <a:gd name="connsiteX12" fmla="*/ 107394 w 1000125"/>
                <a:gd name="connsiteY12" fmla="*/ 1848564 h 1847850"/>
                <a:gd name="connsiteX13" fmla="*/ 899874 w 1000125"/>
                <a:gd name="connsiteY13" fmla="*/ 1848564 h 1847850"/>
                <a:gd name="connsiteX14" fmla="*/ 1002744 w 1000125"/>
                <a:gd name="connsiteY14" fmla="*/ 1745694 h 1847850"/>
                <a:gd name="connsiteX15" fmla="*/ 1002744 w 1000125"/>
                <a:gd name="connsiteY15" fmla="*/ 107394 h 1847850"/>
                <a:gd name="connsiteX16" fmla="*/ 899874 w 1000125"/>
                <a:gd name="connsiteY16" fmla="*/ 4524 h 1847850"/>
                <a:gd name="connsiteX17" fmla="*/ 107394 w 1000125"/>
                <a:gd name="connsiteY17" fmla="*/ 4524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125" h="1847850">
                  <a:moveTo>
                    <a:pt x="899874" y="1850469"/>
                  </a:moveTo>
                  <a:lnTo>
                    <a:pt x="107394" y="1850469"/>
                  </a:lnTo>
                  <a:cubicBezTo>
                    <a:pt x="50244" y="1850469"/>
                    <a:pt x="3572" y="1803797"/>
                    <a:pt x="3572" y="1746647"/>
                  </a:cubicBezTo>
                  <a:lnTo>
                    <a:pt x="3572" y="107394"/>
                  </a:lnTo>
                  <a:cubicBezTo>
                    <a:pt x="3572" y="50244"/>
                    <a:pt x="50244" y="3572"/>
                    <a:pt x="107394" y="3572"/>
                  </a:cubicBezTo>
                  <a:lnTo>
                    <a:pt x="899874" y="3572"/>
                  </a:lnTo>
                  <a:cubicBezTo>
                    <a:pt x="957024" y="3572"/>
                    <a:pt x="1003697" y="50244"/>
                    <a:pt x="1003697" y="107394"/>
                  </a:cubicBezTo>
                  <a:lnTo>
                    <a:pt x="1003697" y="1746647"/>
                  </a:lnTo>
                  <a:cubicBezTo>
                    <a:pt x="1003697" y="1803797"/>
                    <a:pt x="957024" y="1850469"/>
                    <a:pt x="899874" y="1850469"/>
                  </a:cubicBezTo>
                  <a:close/>
                  <a:moveTo>
                    <a:pt x="107394" y="3572"/>
                  </a:moveTo>
                  <a:cubicBezTo>
                    <a:pt x="50244" y="3572"/>
                    <a:pt x="4524" y="50244"/>
                    <a:pt x="4524" y="106442"/>
                  </a:cubicBezTo>
                  <a:lnTo>
                    <a:pt x="4524" y="1745694"/>
                  </a:lnTo>
                  <a:cubicBezTo>
                    <a:pt x="4524" y="1802844"/>
                    <a:pt x="51197" y="1848564"/>
                    <a:pt x="107394" y="1848564"/>
                  </a:cubicBezTo>
                  <a:lnTo>
                    <a:pt x="899874" y="1848564"/>
                  </a:lnTo>
                  <a:cubicBezTo>
                    <a:pt x="957024" y="1848564"/>
                    <a:pt x="1002744" y="1801892"/>
                    <a:pt x="1002744" y="1745694"/>
                  </a:cubicBezTo>
                  <a:lnTo>
                    <a:pt x="1002744" y="107394"/>
                  </a:lnTo>
                  <a:cubicBezTo>
                    <a:pt x="1002744" y="50244"/>
                    <a:pt x="956072" y="4524"/>
                    <a:pt x="899874" y="4524"/>
                  </a:cubicBezTo>
                  <a:lnTo>
                    <a:pt x="107394" y="4524"/>
                  </a:lnTo>
                  <a:close/>
                </a:path>
              </a:pathLst>
            </a:custGeom>
            <a:noFill/>
            <a:ln w="9525" cap="flat">
              <a:solidFill>
                <a:srgbClr val="B7B3A6"/>
              </a:solidFill>
              <a:prstDash val="solid"/>
              <a:bevel/>
            </a:ln>
            <a:effectLst/>
          </p:spPr>
          <p:txBody>
            <a:bodyPr rtlCol="0" anchor="ctr"/>
            <a:lstStyle/>
            <a:p>
              <a:endParaRPr lang="en-GB" dirty="0">
                <a:solidFill>
                  <a:prstClr val="black"/>
                </a:solidFill>
              </a:endParaRPr>
            </a:p>
          </p:txBody>
        </p:sp>
      </p:grpSp>
      <p:grpSp>
        <p:nvGrpSpPr>
          <p:cNvPr id="32" name="Group 31">
            <a:extLst>
              <a:ext uri="{FF2B5EF4-FFF2-40B4-BE49-F238E27FC236}">
                <a16:creationId xmlns:a16="http://schemas.microsoft.com/office/drawing/2014/main" id="{365B36CC-6284-4792-B1C5-4A2CB7EB65ED}"/>
              </a:ext>
            </a:extLst>
          </p:cNvPr>
          <p:cNvGrpSpPr/>
          <p:nvPr userDrawn="1"/>
        </p:nvGrpSpPr>
        <p:grpSpPr>
          <a:xfrm>
            <a:off x="5063307" y="1750951"/>
            <a:ext cx="2302174" cy="4266543"/>
            <a:chOff x="4883344" y="1750951"/>
            <a:chExt cx="2302174" cy="4266543"/>
          </a:xfrm>
        </p:grpSpPr>
        <p:sp>
          <p:nvSpPr>
            <p:cNvPr id="22" name="Freeform: Shape 21">
              <a:extLst>
                <a:ext uri="{FF2B5EF4-FFF2-40B4-BE49-F238E27FC236}">
                  <a16:creationId xmlns:a16="http://schemas.microsoft.com/office/drawing/2014/main" id="{C91492FB-18CF-46B5-B773-A4DE44C58E91}"/>
                </a:ext>
              </a:extLst>
            </p:cNvPr>
            <p:cNvSpPr/>
            <p:nvPr/>
          </p:nvSpPr>
          <p:spPr>
            <a:xfrm>
              <a:off x="5876567" y="1871909"/>
              <a:ext cx="548137" cy="87970"/>
            </a:xfrm>
            <a:custGeom>
              <a:avLst/>
              <a:gdLst>
                <a:gd name="connsiteX0" fmla="*/ 239792 w 238125"/>
                <a:gd name="connsiteY0" fmla="*/ 38814 h 38100"/>
                <a:gd name="connsiteX1" fmla="*/ 3572 w 238125"/>
                <a:gd name="connsiteY1" fmla="*/ 38814 h 38100"/>
                <a:gd name="connsiteX2" fmla="*/ 3572 w 238125"/>
                <a:gd name="connsiteY2" fmla="*/ 38814 h 38100"/>
                <a:gd name="connsiteX3" fmla="*/ 3572 w 238125"/>
                <a:gd name="connsiteY3" fmla="*/ 3572 h 38100"/>
                <a:gd name="connsiteX4" fmla="*/ 3572 w 238125"/>
                <a:gd name="connsiteY4" fmla="*/ 3572 h 38100"/>
                <a:gd name="connsiteX5" fmla="*/ 239792 w 238125"/>
                <a:gd name="connsiteY5" fmla="*/ 3572 h 38100"/>
                <a:gd name="connsiteX6" fmla="*/ 239792 w 238125"/>
                <a:gd name="connsiteY6" fmla="*/ 3572 h 38100"/>
                <a:gd name="connsiteX7" fmla="*/ 239792 w 238125"/>
                <a:gd name="connsiteY7" fmla="*/ 38814 h 38100"/>
                <a:gd name="connsiteX8" fmla="*/ 239792 w 238125"/>
                <a:gd name="connsiteY8" fmla="*/ 38814 h 38100"/>
                <a:gd name="connsiteX9" fmla="*/ 3572 w 238125"/>
                <a:gd name="connsiteY9" fmla="*/ 37862 h 38100"/>
                <a:gd name="connsiteX10" fmla="*/ 238839 w 238125"/>
                <a:gd name="connsiteY10" fmla="*/ 37862 h 38100"/>
                <a:gd name="connsiteX11" fmla="*/ 238839 w 238125"/>
                <a:gd name="connsiteY11" fmla="*/ 3572 h 38100"/>
                <a:gd name="connsiteX12" fmla="*/ 3572 w 238125"/>
                <a:gd name="connsiteY12" fmla="*/ 3572 h 38100"/>
                <a:gd name="connsiteX13" fmla="*/ 3572 w 238125"/>
                <a:gd name="connsiteY13" fmla="*/ 37862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 h="38100">
                  <a:moveTo>
                    <a:pt x="239792" y="38814"/>
                  </a:moveTo>
                  <a:lnTo>
                    <a:pt x="3572" y="38814"/>
                  </a:lnTo>
                  <a:lnTo>
                    <a:pt x="3572" y="38814"/>
                  </a:lnTo>
                  <a:lnTo>
                    <a:pt x="3572" y="3572"/>
                  </a:lnTo>
                  <a:lnTo>
                    <a:pt x="3572" y="3572"/>
                  </a:lnTo>
                  <a:lnTo>
                    <a:pt x="239792" y="3572"/>
                  </a:lnTo>
                  <a:lnTo>
                    <a:pt x="239792" y="3572"/>
                  </a:lnTo>
                  <a:lnTo>
                    <a:pt x="239792" y="38814"/>
                  </a:lnTo>
                  <a:lnTo>
                    <a:pt x="239792" y="38814"/>
                  </a:lnTo>
                  <a:close/>
                  <a:moveTo>
                    <a:pt x="3572" y="37862"/>
                  </a:moveTo>
                  <a:lnTo>
                    <a:pt x="238839" y="37862"/>
                  </a:lnTo>
                  <a:lnTo>
                    <a:pt x="238839" y="3572"/>
                  </a:lnTo>
                  <a:lnTo>
                    <a:pt x="3572" y="3572"/>
                  </a:lnTo>
                  <a:lnTo>
                    <a:pt x="3572" y="37862"/>
                  </a:ln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23" name="Freeform: Shape 22">
              <a:extLst>
                <a:ext uri="{FF2B5EF4-FFF2-40B4-BE49-F238E27FC236}">
                  <a16:creationId xmlns:a16="http://schemas.microsoft.com/office/drawing/2014/main" id="{F496FBD8-0D39-46F2-B44B-81BA7E49A129}"/>
                </a:ext>
              </a:extLst>
            </p:cNvPr>
            <p:cNvSpPr/>
            <p:nvPr/>
          </p:nvSpPr>
          <p:spPr>
            <a:xfrm>
              <a:off x="5646351" y="1843320"/>
              <a:ext cx="131553" cy="131955"/>
            </a:xfrm>
            <a:custGeom>
              <a:avLst/>
              <a:gdLst>
                <a:gd name="connsiteX0" fmla="*/ 33099 w 57150"/>
                <a:gd name="connsiteY0" fmla="*/ 62627 h 57150"/>
                <a:gd name="connsiteX1" fmla="*/ 3572 w 57150"/>
                <a:gd name="connsiteY1" fmla="*/ 33099 h 57150"/>
                <a:gd name="connsiteX2" fmla="*/ 33099 w 57150"/>
                <a:gd name="connsiteY2" fmla="*/ 3572 h 57150"/>
                <a:gd name="connsiteX3" fmla="*/ 62627 w 57150"/>
                <a:gd name="connsiteY3" fmla="*/ 33099 h 57150"/>
                <a:gd name="connsiteX4" fmla="*/ 33099 w 57150"/>
                <a:gd name="connsiteY4" fmla="*/ 62627 h 57150"/>
                <a:gd name="connsiteX5" fmla="*/ 33099 w 57150"/>
                <a:gd name="connsiteY5" fmla="*/ 4524 h 57150"/>
                <a:gd name="connsiteX6" fmla="*/ 4524 w 57150"/>
                <a:gd name="connsiteY6" fmla="*/ 33099 h 57150"/>
                <a:gd name="connsiteX7" fmla="*/ 33099 w 57150"/>
                <a:gd name="connsiteY7" fmla="*/ 61674 h 57150"/>
                <a:gd name="connsiteX8" fmla="*/ 61674 w 57150"/>
                <a:gd name="connsiteY8" fmla="*/ 33099 h 57150"/>
                <a:gd name="connsiteX9" fmla="*/ 33099 w 57150"/>
                <a:gd name="connsiteY9" fmla="*/ 45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33099" y="62627"/>
                  </a:moveTo>
                  <a:cubicBezTo>
                    <a:pt x="16907" y="62627"/>
                    <a:pt x="3572" y="49292"/>
                    <a:pt x="3572" y="33099"/>
                  </a:cubicBezTo>
                  <a:cubicBezTo>
                    <a:pt x="3572" y="16907"/>
                    <a:pt x="16907" y="3572"/>
                    <a:pt x="33099" y="3572"/>
                  </a:cubicBezTo>
                  <a:cubicBezTo>
                    <a:pt x="49292" y="3572"/>
                    <a:pt x="62627" y="16907"/>
                    <a:pt x="62627" y="33099"/>
                  </a:cubicBezTo>
                  <a:cubicBezTo>
                    <a:pt x="62627" y="49292"/>
                    <a:pt x="49292" y="62627"/>
                    <a:pt x="33099" y="62627"/>
                  </a:cubicBezTo>
                  <a:close/>
                  <a:moveTo>
                    <a:pt x="33099" y="4524"/>
                  </a:moveTo>
                  <a:cubicBezTo>
                    <a:pt x="16907" y="4524"/>
                    <a:pt x="4524" y="17859"/>
                    <a:pt x="4524" y="33099"/>
                  </a:cubicBezTo>
                  <a:cubicBezTo>
                    <a:pt x="4524" y="48339"/>
                    <a:pt x="17859" y="61674"/>
                    <a:pt x="33099" y="61674"/>
                  </a:cubicBezTo>
                  <a:cubicBezTo>
                    <a:pt x="48339" y="61674"/>
                    <a:pt x="61674" y="48339"/>
                    <a:pt x="61674" y="33099"/>
                  </a:cubicBezTo>
                  <a:cubicBezTo>
                    <a:pt x="61674" y="17859"/>
                    <a:pt x="49292" y="4524"/>
                    <a:pt x="33099" y="4524"/>
                  </a:cubicBez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24" name="Freeform: Shape 23">
              <a:extLst>
                <a:ext uri="{FF2B5EF4-FFF2-40B4-BE49-F238E27FC236}">
                  <a16:creationId xmlns:a16="http://schemas.microsoft.com/office/drawing/2014/main" id="{F21A75F5-6CB3-4004-A17C-BD22ADA9C911}"/>
                </a:ext>
              </a:extLst>
            </p:cNvPr>
            <p:cNvSpPr/>
            <p:nvPr/>
          </p:nvSpPr>
          <p:spPr>
            <a:xfrm>
              <a:off x="5839295" y="5502870"/>
              <a:ext cx="394658" cy="395865"/>
            </a:xfrm>
            <a:custGeom>
              <a:avLst/>
              <a:gdLst>
                <a:gd name="connsiteX0" fmla="*/ 88344 w 171450"/>
                <a:gd name="connsiteY0" fmla="*/ 173117 h 171450"/>
                <a:gd name="connsiteX1" fmla="*/ 3572 w 171450"/>
                <a:gd name="connsiteY1" fmla="*/ 88344 h 171450"/>
                <a:gd name="connsiteX2" fmla="*/ 88344 w 171450"/>
                <a:gd name="connsiteY2" fmla="*/ 3572 h 171450"/>
                <a:gd name="connsiteX3" fmla="*/ 173117 w 171450"/>
                <a:gd name="connsiteY3" fmla="*/ 88344 h 171450"/>
                <a:gd name="connsiteX4" fmla="*/ 88344 w 171450"/>
                <a:gd name="connsiteY4" fmla="*/ 173117 h 171450"/>
                <a:gd name="connsiteX5" fmla="*/ 88344 w 171450"/>
                <a:gd name="connsiteY5" fmla="*/ 3572 h 171450"/>
                <a:gd name="connsiteX6" fmla="*/ 4524 w 171450"/>
                <a:gd name="connsiteY6" fmla="*/ 87392 h 171450"/>
                <a:gd name="connsiteX7" fmla="*/ 88344 w 171450"/>
                <a:gd name="connsiteY7" fmla="*/ 171212 h 171450"/>
                <a:gd name="connsiteX8" fmla="*/ 172164 w 171450"/>
                <a:gd name="connsiteY8" fmla="*/ 87392 h 171450"/>
                <a:gd name="connsiteX9" fmla="*/ 88344 w 171450"/>
                <a:gd name="connsiteY9" fmla="*/ 357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8344" y="173117"/>
                  </a:moveTo>
                  <a:cubicBezTo>
                    <a:pt x="41672" y="173117"/>
                    <a:pt x="3572" y="135017"/>
                    <a:pt x="3572" y="88344"/>
                  </a:cubicBezTo>
                  <a:cubicBezTo>
                    <a:pt x="3572" y="41672"/>
                    <a:pt x="41672" y="3572"/>
                    <a:pt x="88344" y="3572"/>
                  </a:cubicBezTo>
                  <a:cubicBezTo>
                    <a:pt x="135017" y="3572"/>
                    <a:pt x="173117" y="41672"/>
                    <a:pt x="173117" y="88344"/>
                  </a:cubicBezTo>
                  <a:cubicBezTo>
                    <a:pt x="173117" y="135017"/>
                    <a:pt x="135017" y="173117"/>
                    <a:pt x="88344" y="173117"/>
                  </a:cubicBezTo>
                  <a:close/>
                  <a:moveTo>
                    <a:pt x="88344" y="3572"/>
                  </a:moveTo>
                  <a:cubicBezTo>
                    <a:pt x="41672" y="3572"/>
                    <a:pt x="4524" y="41672"/>
                    <a:pt x="4524" y="87392"/>
                  </a:cubicBezTo>
                  <a:cubicBezTo>
                    <a:pt x="4524" y="134064"/>
                    <a:pt x="42624" y="171212"/>
                    <a:pt x="88344" y="171212"/>
                  </a:cubicBezTo>
                  <a:cubicBezTo>
                    <a:pt x="134064" y="171212"/>
                    <a:pt x="172164" y="133112"/>
                    <a:pt x="172164" y="87392"/>
                  </a:cubicBezTo>
                  <a:cubicBezTo>
                    <a:pt x="172164" y="41672"/>
                    <a:pt x="134064" y="3572"/>
                    <a:pt x="88344" y="3572"/>
                  </a:cubicBez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25" name="Freeform: Shape 24">
              <a:extLst>
                <a:ext uri="{FF2B5EF4-FFF2-40B4-BE49-F238E27FC236}">
                  <a16:creationId xmlns:a16="http://schemas.microsoft.com/office/drawing/2014/main" id="{C5D0E4EB-235E-4B5D-810E-717DA2134AE0}"/>
                </a:ext>
              </a:extLst>
            </p:cNvPr>
            <p:cNvSpPr/>
            <p:nvPr/>
          </p:nvSpPr>
          <p:spPr>
            <a:xfrm>
              <a:off x="4883344" y="1750951"/>
              <a:ext cx="2302174" cy="4266543"/>
            </a:xfrm>
            <a:custGeom>
              <a:avLst/>
              <a:gdLst>
                <a:gd name="connsiteX0" fmla="*/ 899874 w 1000125"/>
                <a:gd name="connsiteY0" fmla="*/ 1850469 h 1847850"/>
                <a:gd name="connsiteX1" fmla="*/ 107394 w 1000125"/>
                <a:gd name="connsiteY1" fmla="*/ 1850469 h 1847850"/>
                <a:gd name="connsiteX2" fmla="*/ 3572 w 1000125"/>
                <a:gd name="connsiteY2" fmla="*/ 1746647 h 1847850"/>
                <a:gd name="connsiteX3" fmla="*/ 3572 w 1000125"/>
                <a:gd name="connsiteY3" fmla="*/ 107394 h 1847850"/>
                <a:gd name="connsiteX4" fmla="*/ 107394 w 1000125"/>
                <a:gd name="connsiteY4" fmla="*/ 3572 h 1847850"/>
                <a:gd name="connsiteX5" fmla="*/ 899874 w 1000125"/>
                <a:gd name="connsiteY5" fmla="*/ 3572 h 1847850"/>
                <a:gd name="connsiteX6" fmla="*/ 1003697 w 1000125"/>
                <a:gd name="connsiteY6" fmla="*/ 107394 h 1847850"/>
                <a:gd name="connsiteX7" fmla="*/ 1003697 w 1000125"/>
                <a:gd name="connsiteY7" fmla="*/ 1746647 h 1847850"/>
                <a:gd name="connsiteX8" fmla="*/ 899874 w 1000125"/>
                <a:gd name="connsiteY8" fmla="*/ 1850469 h 1847850"/>
                <a:gd name="connsiteX9" fmla="*/ 107394 w 1000125"/>
                <a:gd name="connsiteY9" fmla="*/ 3572 h 1847850"/>
                <a:gd name="connsiteX10" fmla="*/ 4524 w 1000125"/>
                <a:gd name="connsiteY10" fmla="*/ 106442 h 1847850"/>
                <a:gd name="connsiteX11" fmla="*/ 4524 w 1000125"/>
                <a:gd name="connsiteY11" fmla="*/ 1745694 h 1847850"/>
                <a:gd name="connsiteX12" fmla="*/ 107394 w 1000125"/>
                <a:gd name="connsiteY12" fmla="*/ 1848564 h 1847850"/>
                <a:gd name="connsiteX13" fmla="*/ 899874 w 1000125"/>
                <a:gd name="connsiteY13" fmla="*/ 1848564 h 1847850"/>
                <a:gd name="connsiteX14" fmla="*/ 1002744 w 1000125"/>
                <a:gd name="connsiteY14" fmla="*/ 1745694 h 1847850"/>
                <a:gd name="connsiteX15" fmla="*/ 1002744 w 1000125"/>
                <a:gd name="connsiteY15" fmla="*/ 107394 h 1847850"/>
                <a:gd name="connsiteX16" fmla="*/ 899874 w 1000125"/>
                <a:gd name="connsiteY16" fmla="*/ 4524 h 1847850"/>
                <a:gd name="connsiteX17" fmla="*/ 107394 w 1000125"/>
                <a:gd name="connsiteY17" fmla="*/ 4524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125" h="1847850">
                  <a:moveTo>
                    <a:pt x="899874" y="1850469"/>
                  </a:moveTo>
                  <a:lnTo>
                    <a:pt x="107394" y="1850469"/>
                  </a:lnTo>
                  <a:cubicBezTo>
                    <a:pt x="50244" y="1850469"/>
                    <a:pt x="3572" y="1803797"/>
                    <a:pt x="3572" y="1746647"/>
                  </a:cubicBezTo>
                  <a:lnTo>
                    <a:pt x="3572" y="107394"/>
                  </a:lnTo>
                  <a:cubicBezTo>
                    <a:pt x="3572" y="50244"/>
                    <a:pt x="50244" y="3572"/>
                    <a:pt x="107394" y="3572"/>
                  </a:cubicBezTo>
                  <a:lnTo>
                    <a:pt x="899874" y="3572"/>
                  </a:lnTo>
                  <a:cubicBezTo>
                    <a:pt x="957024" y="3572"/>
                    <a:pt x="1003697" y="50244"/>
                    <a:pt x="1003697" y="107394"/>
                  </a:cubicBezTo>
                  <a:lnTo>
                    <a:pt x="1003697" y="1746647"/>
                  </a:lnTo>
                  <a:cubicBezTo>
                    <a:pt x="1003697" y="1803797"/>
                    <a:pt x="957024" y="1850469"/>
                    <a:pt x="899874" y="1850469"/>
                  </a:cubicBezTo>
                  <a:close/>
                  <a:moveTo>
                    <a:pt x="107394" y="3572"/>
                  </a:moveTo>
                  <a:cubicBezTo>
                    <a:pt x="50244" y="3572"/>
                    <a:pt x="4524" y="50244"/>
                    <a:pt x="4524" y="106442"/>
                  </a:cubicBezTo>
                  <a:lnTo>
                    <a:pt x="4524" y="1745694"/>
                  </a:lnTo>
                  <a:cubicBezTo>
                    <a:pt x="4524" y="1802844"/>
                    <a:pt x="51197" y="1848564"/>
                    <a:pt x="107394" y="1848564"/>
                  </a:cubicBezTo>
                  <a:lnTo>
                    <a:pt x="899874" y="1848564"/>
                  </a:lnTo>
                  <a:cubicBezTo>
                    <a:pt x="957024" y="1848564"/>
                    <a:pt x="1002744" y="1801892"/>
                    <a:pt x="1002744" y="1745694"/>
                  </a:cubicBezTo>
                  <a:lnTo>
                    <a:pt x="1002744" y="107394"/>
                  </a:lnTo>
                  <a:cubicBezTo>
                    <a:pt x="1002744" y="50244"/>
                    <a:pt x="956072" y="4524"/>
                    <a:pt x="899874" y="4524"/>
                  </a:cubicBezTo>
                  <a:lnTo>
                    <a:pt x="107394" y="4524"/>
                  </a:lnTo>
                  <a:close/>
                </a:path>
              </a:pathLst>
            </a:custGeom>
            <a:noFill/>
            <a:ln w="9525" cap="flat">
              <a:solidFill>
                <a:srgbClr val="B7B3A6"/>
              </a:solidFill>
              <a:prstDash val="solid"/>
              <a:bevel/>
            </a:ln>
          </p:spPr>
          <p:txBody>
            <a:bodyPr rtlCol="0" anchor="ctr"/>
            <a:lstStyle/>
            <a:p>
              <a:endParaRPr lang="en-GB">
                <a:solidFill>
                  <a:prstClr val="black"/>
                </a:solidFill>
              </a:endParaRPr>
            </a:p>
          </p:txBody>
        </p:sp>
      </p:grpSp>
      <p:sp>
        <p:nvSpPr>
          <p:cNvPr id="29" name="Picture Placeholder 28">
            <a:extLst>
              <a:ext uri="{FF2B5EF4-FFF2-40B4-BE49-F238E27FC236}">
                <a16:creationId xmlns:a16="http://schemas.microsoft.com/office/drawing/2014/main" id="{9390AC17-0E19-498C-9577-7388F7F1FAFF}"/>
              </a:ext>
            </a:extLst>
          </p:cNvPr>
          <p:cNvSpPr>
            <a:spLocks noGrp="1"/>
          </p:cNvSpPr>
          <p:nvPr userDrawn="1">
            <p:ph type="pic" sz="quarter" idx="44" hasCustomPrompt="1"/>
          </p:nvPr>
        </p:nvSpPr>
        <p:spPr>
          <a:xfrm>
            <a:off x="1921035" y="2076440"/>
            <a:ext cx="2017143" cy="3342858"/>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sp>
        <p:nvSpPr>
          <p:cNvPr id="30" name="Picture Placeholder 29">
            <a:extLst>
              <a:ext uri="{FF2B5EF4-FFF2-40B4-BE49-F238E27FC236}">
                <a16:creationId xmlns:a16="http://schemas.microsoft.com/office/drawing/2014/main" id="{73A9A58A-8156-4688-BC5F-79C22A142177}"/>
              </a:ext>
            </a:extLst>
          </p:cNvPr>
          <p:cNvSpPr>
            <a:spLocks noGrp="1"/>
          </p:cNvSpPr>
          <p:nvPr userDrawn="1">
            <p:ph type="pic" sz="quarter" idx="45" hasCustomPrompt="1"/>
          </p:nvPr>
        </p:nvSpPr>
        <p:spPr>
          <a:xfrm>
            <a:off x="5205823" y="2076440"/>
            <a:ext cx="2017143" cy="3342858"/>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grpSp>
        <p:nvGrpSpPr>
          <p:cNvPr id="36" name="Group 35">
            <a:extLst>
              <a:ext uri="{FF2B5EF4-FFF2-40B4-BE49-F238E27FC236}">
                <a16:creationId xmlns:a16="http://schemas.microsoft.com/office/drawing/2014/main" id="{5100BA56-AD43-4672-9099-44956C4DE34A}"/>
              </a:ext>
            </a:extLst>
          </p:cNvPr>
          <p:cNvGrpSpPr/>
          <p:nvPr userDrawn="1"/>
        </p:nvGrpSpPr>
        <p:grpSpPr>
          <a:xfrm>
            <a:off x="-3733074" y="0"/>
            <a:ext cx="3675219" cy="3591084"/>
            <a:chOff x="838198" y="1150070"/>
            <a:chExt cx="3507559" cy="3427262"/>
          </a:xfrm>
        </p:grpSpPr>
        <p:sp>
          <p:nvSpPr>
            <p:cNvPr id="37" name="Rectangle 36">
              <a:extLst>
                <a:ext uri="{FF2B5EF4-FFF2-40B4-BE49-F238E27FC236}">
                  <a16:creationId xmlns:a16="http://schemas.microsoft.com/office/drawing/2014/main" id="{DC2B380F-07FA-40F4-B4E5-1D44FBF47600}"/>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8" name="TextBox 37">
              <a:extLst>
                <a:ext uri="{FF2B5EF4-FFF2-40B4-BE49-F238E27FC236}">
                  <a16:creationId xmlns:a16="http://schemas.microsoft.com/office/drawing/2014/main" id="{8326AD3B-BA24-41D5-B774-5E948537EC2F}"/>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39" name="Rectangle 38">
              <a:extLst>
                <a:ext uri="{FF2B5EF4-FFF2-40B4-BE49-F238E27FC236}">
                  <a16:creationId xmlns:a16="http://schemas.microsoft.com/office/drawing/2014/main" id="{553F528B-295B-4440-90D1-51455DB0A91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0" name="TextBox 39">
              <a:extLst>
                <a:ext uri="{FF2B5EF4-FFF2-40B4-BE49-F238E27FC236}">
                  <a16:creationId xmlns:a16="http://schemas.microsoft.com/office/drawing/2014/main" id="{5D4FD94F-72D4-4A65-9860-4741EC4E7186}"/>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41" name="TextBox 40">
              <a:extLst>
                <a:ext uri="{FF2B5EF4-FFF2-40B4-BE49-F238E27FC236}">
                  <a16:creationId xmlns:a16="http://schemas.microsoft.com/office/drawing/2014/main" id="{6DC9FE66-E0D1-4FE3-ABC4-D9248E7C946D}"/>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42" name="TextBox 41">
              <a:extLst>
                <a:ext uri="{FF2B5EF4-FFF2-40B4-BE49-F238E27FC236}">
                  <a16:creationId xmlns:a16="http://schemas.microsoft.com/office/drawing/2014/main" id="{1BCDF93B-C6C5-44E0-B528-FDB81DE11441}"/>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grpSp>
        <p:nvGrpSpPr>
          <p:cNvPr id="43" name="Group 42">
            <a:extLst>
              <a:ext uri="{FF2B5EF4-FFF2-40B4-BE49-F238E27FC236}">
                <a16:creationId xmlns:a16="http://schemas.microsoft.com/office/drawing/2014/main" id="{147F836E-C001-4405-8AAB-B603E7BADCE9}"/>
              </a:ext>
            </a:extLst>
          </p:cNvPr>
          <p:cNvGrpSpPr/>
          <p:nvPr userDrawn="1"/>
        </p:nvGrpSpPr>
        <p:grpSpPr>
          <a:xfrm>
            <a:off x="-5328699" y="3652434"/>
            <a:ext cx="5270844" cy="4685868"/>
            <a:chOff x="-5328699" y="3652434"/>
            <a:chExt cx="5270844" cy="4685868"/>
          </a:xfrm>
        </p:grpSpPr>
        <p:grpSp>
          <p:nvGrpSpPr>
            <p:cNvPr id="44" name="Group 43">
              <a:extLst>
                <a:ext uri="{FF2B5EF4-FFF2-40B4-BE49-F238E27FC236}">
                  <a16:creationId xmlns:a16="http://schemas.microsoft.com/office/drawing/2014/main" id="{BDD16FEE-0E9D-49AA-86AE-35A83C1BF2D5}"/>
                </a:ext>
              </a:extLst>
            </p:cNvPr>
            <p:cNvGrpSpPr/>
            <p:nvPr userDrawn="1"/>
          </p:nvGrpSpPr>
          <p:grpSpPr>
            <a:xfrm>
              <a:off x="-3733074" y="3652434"/>
              <a:ext cx="3675219" cy="4685868"/>
              <a:chOff x="838198" y="1150069"/>
              <a:chExt cx="3507559" cy="4472103"/>
            </a:xfrm>
          </p:grpSpPr>
          <p:sp>
            <p:nvSpPr>
              <p:cNvPr id="46" name="Rectangle 45">
                <a:extLst>
                  <a:ext uri="{FF2B5EF4-FFF2-40B4-BE49-F238E27FC236}">
                    <a16:creationId xmlns:a16="http://schemas.microsoft.com/office/drawing/2014/main" id="{66CCCD74-029E-4923-8B4D-167495B1C1E6}"/>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47" name="TextBox 46">
                <a:extLst>
                  <a:ext uri="{FF2B5EF4-FFF2-40B4-BE49-F238E27FC236}">
                    <a16:creationId xmlns:a16="http://schemas.microsoft.com/office/drawing/2014/main" id="{BC1992E6-480B-4753-8421-8913B37EFF56}"/>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48" name="Rectangle 47">
                <a:extLst>
                  <a:ext uri="{FF2B5EF4-FFF2-40B4-BE49-F238E27FC236}">
                    <a16:creationId xmlns:a16="http://schemas.microsoft.com/office/drawing/2014/main" id="{E63DB6A4-71FF-46F5-B6C1-414AD4F6BAE3}"/>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9" name="TextBox 48">
                <a:extLst>
                  <a:ext uri="{FF2B5EF4-FFF2-40B4-BE49-F238E27FC236}">
                    <a16:creationId xmlns:a16="http://schemas.microsoft.com/office/drawing/2014/main" id="{7D4B39CC-7A6C-490A-8843-F1C16602E764}"/>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50" name="TextBox 49">
                <a:extLst>
                  <a:ext uri="{FF2B5EF4-FFF2-40B4-BE49-F238E27FC236}">
                    <a16:creationId xmlns:a16="http://schemas.microsoft.com/office/drawing/2014/main" id="{4435C776-4A9A-4889-955E-6FD824D530E3}"/>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51" name="TextBox 50">
                <a:extLst>
                  <a:ext uri="{FF2B5EF4-FFF2-40B4-BE49-F238E27FC236}">
                    <a16:creationId xmlns:a16="http://schemas.microsoft.com/office/drawing/2014/main" id="{9C97A29E-39EC-46D9-ACE3-BBCF3C2924AA}"/>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52" name="TextBox 51">
                <a:extLst>
                  <a:ext uri="{FF2B5EF4-FFF2-40B4-BE49-F238E27FC236}">
                    <a16:creationId xmlns:a16="http://schemas.microsoft.com/office/drawing/2014/main" id="{9DDB634C-7EC2-4B4E-B578-09F4AFC2C5AB}"/>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53" name="TextBox 52">
                <a:extLst>
                  <a:ext uri="{FF2B5EF4-FFF2-40B4-BE49-F238E27FC236}">
                    <a16:creationId xmlns:a16="http://schemas.microsoft.com/office/drawing/2014/main" id="{EF8E8A81-D14D-4858-9CA9-4D08CD2B4CCF}"/>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45" name="Picture 44">
              <a:extLst>
                <a:ext uri="{FF2B5EF4-FFF2-40B4-BE49-F238E27FC236}">
                  <a16:creationId xmlns:a16="http://schemas.microsoft.com/office/drawing/2014/main" id="{ECC22B0A-A462-477F-A6A6-E9D93501F3B1}"/>
                </a:ext>
              </a:extLst>
            </p:cNvPr>
            <p:cNvPicPr>
              <a:picLocks noChangeAspect="1"/>
            </p:cNvPicPr>
            <p:nvPr userDrawn="1"/>
          </p:nvPicPr>
          <p:blipFill>
            <a:blip r:embed="rId2"/>
            <a:stretch>
              <a:fillRect/>
            </a:stretch>
          </p:blipFill>
          <p:spPr>
            <a:xfrm>
              <a:off x="-5328699" y="6299952"/>
              <a:ext cx="1524000" cy="2038350"/>
            </a:xfrm>
            <a:prstGeom prst="rect">
              <a:avLst/>
            </a:prstGeom>
          </p:spPr>
        </p:pic>
      </p:grpSp>
      <p:sp>
        <p:nvSpPr>
          <p:cNvPr id="54" name="Text Placeholder 2">
            <a:extLst>
              <a:ext uri="{FF2B5EF4-FFF2-40B4-BE49-F238E27FC236}">
                <a16:creationId xmlns:a16="http://schemas.microsoft.com/office/drawing/2014/main" id="{E9685184-91FE-4FBC-AB97-A49911F5EDD1}"/>
              </a:ext>
            </a:extLst>
          </p:cNvPr>
          <p:cNvSpPr>
            <a:spLocks noGrp="1"/>
          </p:cNvSpPr>
          <p:nvPr>
            <p:ph type="body" sz="quarter" idx="36"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238014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ign Mock-up w/ Text">
    <p:spTree>
      <p:nvGrpSpPr>
        <p:cNvPr id="1" name=""/>
        <p:cNvGrpSpPr/>
        <p:nvPr/>
      </p:nvGrpSpPr>
      <p:grpSpPr>
        <a:xfrm>
          <a:off x="0" y="0"/>
          <a:ext cx="0" cy="0"/>
          <a:chOff x="0" y="0"/>
          <a:chExt cx="0" cy="0"/>
        </a:xfrm>
      </p:grpSpPr>
      <p:sp>
        <p:nvSpPr>
          <p:cNvPr id="8" name="Text Placeholder 15">
            <a:extLst>
              <a:ext uri="{FF2B5EF4-FFF2-40B4-BE49-F238E27FC236}">
                <a16:creationId xmlns:a16="http://schemas.microsoft.com/office/drawing/2014/main" id="{78E0D3E4-65B7-40FF-876E-DFDE444F66DE}"/>
              </a:ext>
            </a:extLst>
          </p:cNvPr>
          <p:cNvSpPr>
            <a:spLocks noGrp="1"/>
          </p:cNvSpPr>
          <p:nvPr>
            <p:ph type="body" sz="quarter" idx="42" hasCustomPrompt="1"/>
          </p:nvPr>
        </p:nvSpPr>
        <p:spPr>
          <a:xfrm>
            <a:off x="4893609" y="2590801"/>
            <a:ext cx="6096000" cy="6096000"/>
          </a:xfrm>
          <a:prstGeom prst="ellipse">
            <a:avLst/>
          </a:prstGeom>
          <a:solidFill>
            <a:srgbClr val="DDA227">
              <a:alpha val="10000"/>
            </a:srgbClr>
          </a:solidFill>
        </p:spPr>
        <p:txBody>
          <a:bodyPr/>
          <a:lstStyle>
            <a:lvl1pPr>
              <a:defRPr/>
            </a:lvl1pPr>
          </a:lstStyle>
          <a:p>
            <a:pPr lvl="0"/>
            <a:r>
              <a:rPr lang="en-US" dirty="0"/>
              <a:t> </a:t>
            </a:r>
            <a:endParaRPr lang="en-GB" dirty="0"/>
          </a:p>
        </p:txBody>
      </p:sp>
      <p:sp>
        <p:nvSpPr>
          <p:cNvPr id="9" name="Text Placeholder 15">
            <a:extLst>
              <a:ext uri="{FF2B5EF4-FFF2-40B4-BE49-F238E27FC236}">
                <a16:creationId xmlns:a16="http://schemas.microsoft.com/office/drawing/2014/main" id="{8A57CD10-FAB5-48BD-8995-90454C9F72AA}"/>
              </a:ext>
            </a:extLst>
          </p:cNvPr>
          <p:cNvSpPr>
            <a:spLocks noGrp="1"/>
          </p:cNvSpPr>
          <p:nvPr>
            <p:ph type="body" sz="quarter" idx="16" hasCustomPrompt="1"/>
          </p:nvPr>
        </p:nvSpPr>
        <p:spPr>
          <a:xfrm>
            <a:off x="-3109436" y="-2606129"/>
            <a:ext cx="6691740" cy="6691740"/>
          </a:xfrm>
          <a:prstGeom prst="ellipse">
            <a:avLst/>
          </a:prstGeom>
          <a:solidFill>
            <a:srgbClr val="DDA227">
              <a:alpha val="10000"/>
            </a:srgb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D56A5F95-AC8C-46C1-BB4D-81D7ADAD534C}"/>
              </a:ext>
            </a:extLst>
          </p:cNvPr>
          <p:cNvSpPr>
            <a:spLocks noGrp="1"/>
          </p:cNvSpPr>
          <p:nvPr>
            <p:ph type="title" hasCustomPrompt="1"/>
          </p:nvPr>
        </p:nvSpPr>
        <p:spPr>
          <a:xfrm>
            <a:off x="399716" y="443669"/>
            <a:ext cx="5444624" cy="524072"/>
          </a:xfrm>
        </p:spPr>
        <p:txBody>
          <a:bodyPr/>
          <a:lstStyle>
            <a:lvl1pPr>
              <a:defRPr>
                <a:solidFill>
                  <a:schemeClr val="accent2"/>
                </a:solidFill>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AC87745A-663C-4569-869E-334D40CE53C3}"/>
              </a:ext>
            </a:extLst>
          </p:cNvPr>
          <p:cNvSpPr>
            <a:spLocks noGrp="1"/>
          </p:cNvSpPr>
          <p:nvPr>
            <p:ph type="dt" sz="half" idx="10"/>
          </p:nvPr>
        </p:nvSpPr>
        <p:spPr/>
        <p:txBody>
          <a:bodyPr/>
          <a:lstStyle/>
          <a:p>
            <a:endParaRPr lang="en-GB" dirty="0">
              <a:solidFill>
                <a:srgbClr val="4C5B52"/>
              </a:solidFill>
            </a:endParaRPr>
          </a:p>
        </p:txBody>
      </p:sp>
      <p:sp>
        <p:nvSpPr>
          <p:cNvPr id="4" name="Footer Placeholder 3">
            <a:extLst>
              <a:ext uri="{FF2B5EF4-FFF2-40B4-BE49-F238E27FC236}">
                <a16:creationId xmlns:a16="http://schemas.microsoft.com/office/drawing/2014/main" id="{34881972-D2E8-4360-B8FC-AEF55E49CB47}"/>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2126BB8F-7719-46C7-8F04-26217F723377}"/>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dirty="0">
              <a:solidFill>
                <a:srgbClr val="4C5B52"/>
              </a:solidFill>
            </a:endParaRPr>
          </a:p>
        </p:txBody>
      </p:sp>
      <p:sp>
        <p:nvSpPr>
          <p:cNvPr id="11" name="Text Placeholder 13">
            <a:extLst>
              <a:ext uri="{FF2B5EF4-FFF2-40B4-BE49-F238E27FC236}">
                <a16:creationId xmlns:a16="http://schemas.microsoft.com/office/drawing/2014/main" id="{D616EFD1-45B7-482D-BF82-F3D86CFD097B}"/>
              </a:ext>
            </a:extLst>
          </p:cNvPr>
          <p:cNvSpPr>
            <a:spLocks noGrp="1"/>
          </p:cNvSpPr>
          <p:nvPr>
            <p:ph type="body" sz="quarter" idx="41" hasCustomPrompt="1"/>
          </p:nvPr>
        </p:nvSpPr>
        <p:spPr>
          <a:xfrm>
            <a:off x="399716" y="1682749"/>
            <a:ext cx="6046804" cy="991871"/>
          </a:xfrm>
        </p:spPr>
        <p:txBody>
          <a:bodyPr/>
          <a:lstStyle>
            <a:lvl1pPr>
              <a:defRPr/>
            </a:lvl1pPr>
          </a:lstStyle>
          <a:p>
            <a:pPr lvl="0"/>
            <a:r>
              <a:rPr lang="en-US" dirty="0"/>
              <a:t>Enter text here </a:t>
            </a:r>
            <a:endParaRPr lang="en-GB" dirty="0"/>
          </a:p>
        </p:txBody>
      </p:sp>
      <p:sp>
        <p:nvSpPr>
          <p:cNvPr id="16" name="Text Placeholder 15">
            <a:extLst>
              <a:ext uri="{FF2B5EF4-FFF2-40B4-BE49-F238E27FC236}">
                <a16:creationId xmlns:a16="http://schemas.microsoft.com/office/drawing/2014/main" id="{6955FD18-6C24-475C-A41C-6016AAA9951B}"/>
              </a:ext>
            </a:extLst>
          </p:cNvPr>
          <p:cNvSpPr>
            <a:spLocks noGrp="1"/>
          </p:cNvSpPr>
          <p:nvPr>
            <p:ph type="body" sz="quarter" idx="44" hasCustomPrompt="1"/>
          </p:nvPr>
        </p:nvSpPr>
        <p:spPr>
          <a:xfrm>
            <a:off x="399716" y="2884180"/>
            <a:ext cx="4080844" cy="3097520"/>
          </a:xfrm>
        </p:spPr>
        <p:txBody>
          <a:bodyPr/>
          <a:lstStyle>
            <a:lvl1pPr>
              <a:defRPr/>
            </a:lvl1pPr>
          </a:lstStyle>
          <a:p>
            <a:pPr lvl="0"/>
            <a:r>
              <a:rPr lang="en-US" dirty="0"/>
              <a:t>Enter text here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Picture Placeholder 35">
            <a:extLst>
              <a:ext uri="{FF2B5EF4-FFF2-40B4-BE49-F238E27FC236}">
                <a16:creationId xmlns:a16="http://schemas.microsoft.com/office/drawing/2014/main" id="{7AA83B89-C3C2-4AA4-82E2-C8CE7F725FF1}"/>
              </a:ext>
            </a:extLst>
          </p:cNvPr>
          <p:cNvSpPr>
            <a:spLocks noGrp="1"/>
          </p:cNvSpPr>
          <p:nvPr>
            <p:ph type="pic" sz="quarter" idx="40" hasCustomPrompt="1"/>
          </p:nvPr>
        </p:nvSpPr>
        <p:spPr>
          <a:xfrm>
            <a:off x="7557680" y="342899"/>
            <a:ext cx="1109295" cy="1109291"/>
          </a:xfrm>
          <a:prstGeom prst="ellipse">
            <a:avLst/>
          </a:prstGeom>
          <a:noFill/>
        </p:spPr>
        <p:txBody>
          <a:bodyPr anchor="ctr"/>
          <a:lstStyle>
            <a:lvl1pPr algn="ctr">
              <a:defRPr/>
            </a:lvl1pPr>
          </a:lstStyle>
          <a:p>
            <a:r>
              <a:rPr lang="en-GB" dirty="0"/>
              <a:t>Icon</a:t>
            </a:r>
          </a:p>
          <a:p>
            <a:endParaRPr lang="en-GB" dirty="0"/>
          </a:p>
        </p:txBody>
      </p:sp>
      <p:sp>
        <p:nvSpPr>
          <p:cNvPr id="21" name="Text Placeholder 20">
            <a:extLst>
              <a:ext uri="{FF2B5EF4-FFF2-40B4-BE49-F238E27FC236}">
                <a16:creationId xmlns:a16="http://schemas.microsoft.com/office/drawing/2014/main" id="{D2458BA0-22CA-4B32-8694-D58F8E91CFBF}"/>
              </a:ext>
            </a:extLst>
          </p:cNvPr>
          <p:cNvSpPr>
            <a:spLocks noGrp="1"/>
          </p:cNvSpPr>
          <p:nvPr>
            <p:ph type="body" sz="quarter" idx="47" hasCustomPrompt="1"/>
          </p:nvPr>
        </p:nvSpPr>
        <p:spPr>
          <a:xfrm>
            <a:off x="6450433" y="2785111"/>
            <a:ext cx="490728" cy="3583716"/>
          </a:xfrm>
          <a:ln>
            <a:solidFill>
              <a:srgbClr val="B7B3A6"/>
            </a:solidFill>
          </a:ln>
        </p:spPr>
        <p:txBody>
          <a:bodyPr/>
          <a:lstStyle>
            <a:lvl1pPr>
              <a:defRPr/>
            </a:lvl1pPr>
          </a:lstStyle>
          <a:p>
            <a:pPr lvl="0"/>
            <a:r>
              <a:rPr lang="en-US" dirty="0"/>
              <a:t> </a:t>
            </a:r>
            <a:endParaRPr lang="en-GB" dirty="0"/>
          </a:p>
        </p:txBody>
      </p:sp>
      <p:sp>
        <p:nvSpPr>
          <p:cNvPr id="18" name="Picture Placeholder 17">
            <a:extLst>
              <a:ext uri="{FF2B5EF4-FFF2-40B4-BE49-F238E27FC236}">
                <a16:creationId xmlns:a16="http://schemas.microsoft.com/office/drawing/2014/main" id="{D4031D7A-E761-4C83-A5AA-2716556118A1}"/>
              </a:ext>
            </a:extLst>
          </p:cNvPr>
          <p:cNvSpPr>
            <a:spLocks noGrp="1"/>
          </p:cNvSpPr>
          <p:nvPr>
            <p:ph type="pic" sz="quarter" idx="45" hasCustomPrompt="1"/>
          </p:nvPr>
        </p:nvSpPr>
        <p:spPr>
          <a:xfrm>
            <a:off x="4754880" y="2964181"/>
            <a:ext cx="3881835" cy="1360170"/>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sp>
        <p:nvSpPr>
          <p:cNvPr id="19" name="Picture Placeholder 18">
            <a:extLst>
              <a:ext uri="{FF2B5EF4-FFF2-40B4-BE49-F238E27FC236}">
                <a16:creationId xmlns:a16="http://schemas.microsoft.com/office/drawing/2014/main" id="{CE28A33B-B86D-4B85-B85D-0643DBE4AF14}"/>
              </a:ext>
            </a:extLst>
          </p:cNvPr>
          <p:cNvSpPr>
            <a:spLocks noGrp="1"/>
          </p:cNvSpPr>
          <p:nvPr>
            <p:ph type="pic" sz="quarter" idx="46" hasCustomPrompt="1"/>
          </p:nvPr>
        </p:nvSpPr>
        <p:spPr>
          <a:xfrm>
            <a:off x="4754880" y="4613912"/>
            <a:ext cx="3881835" cy="1360170"/>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grpSp>
        <p:nvGrpSpPr>
          <p:cNvPr id="24" name="Group 23">
            <a:extLst>
              <a:ext uri="{FF2B5EF4-FFF2-40B4-BE49-F238E27FC236}">
                <a16:creationId xmlns:a16="http://schemas.microsoft.com/office/drawing/2014/main" id="{480DA149-426F-40CD-B8D1-BB487BF044E5}"/>
              </a:ext>
            </a:extLst>
          </p:cNvPr>
          <p:cNvGrpSpPr/>
          <p:nvPr userDrawn="1"/>
        </p:nvGrpSpPr>
        <p:grpSpPr>
          <a:xfrm>
            <a:off x="-3733074" y="0"/>
            <a:ext cx="3675219" cy="3591084"/>
            <a:chOff x="838198" y="1150070"/>
            <a:chExt cx="3507559" cy="3427262"/>
          </a:xfrm>
        </p:grpSpPr>
        <p:sp>
          <p:nvSpPr>
            <p:cNvPr id="25" name="Rectangle 24">
              <a:extLst>
                <a:ext uri="{FF2B5EF4-FFF2-40B4-BE49-F238E27FC236}">
                  <a16:creationId xmlns:a16="http://schemas.microsoft.com/office/drawing/2014/main" id="{D43A6C71-92B7-4FFD-BF71-00384F715F1D}"/>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6" name="TextBox 25">
              <a:extLst>
                <a:ext uri="{FF2B5EF4-FFF2-40B4-BE49-F238E27FC236}">
                  <a16:creationId xmlns:a16="http://schemas.microsoft.com/office/drawing/2014/main" id="{A67811A9-A3EC-445C-B490-24725745AE1B}"/>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7" name="Rectangle 26">
              <a:extLst>
                <a:ext uri="{FF2B5EF4-FFF2-40B4-BE49-F238E27FC236}">
                  <a16:creationId xmlns:a16="http://schemas.microsoft.com/office/drawing/2014/main" id="{A7A5F024-D480-47E8-B86E-2FA7BE7E1CFF}"/>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8" name="TextBox 27">
              <a:extLst>
                <a:ext uri="{FF2B5EF4-FFF2-40B4-BE49-F238E27FC236}">
                  <a16:creationId xmlns:a16="http://schemas.microsoft.com/office/drawing/2014/main" id="{9240EDC6-A984-4631-A2D1-4A8B8C7ACF0B}"/>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9" name="TextBox 28">
              <a:extLst>
                <a:ext uri="{FF2B5EF4-FFF2-40B4-BE49-F238E27FC236}">
                  <a16:creationId xmlns:a16="http://schemas.microsoft.com/office/drawing/2014/main" id="{C638BA17-4C58-486C-9B39-BBE8E0027F1A}"/>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0" name="TextBox 29">
              <a:extLst>
                <a:ext uri="{FF2B5EF4-FFF2-40B4-BE49-F238E27FC236}">
                  <a16:creationId xmlns:a16="http://schemas.microsoft.com/office/drawing/2014/main" id="{84CF7173-4FCF-4496-8E8B-B3F644625BBB}"/>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grpSp>
        <p:nvGrpSpPr>
          <p:cNvPr id="31" name="Group 30">
            <a:extLst>
              <a:ext uri="{FF2B5EF4-FFF2-40B4-BE49-F238E27FC236}">
                <a16:creationId xmlns:a16="http://schemas.microsoft.com/office/drawing/2014/main" id="{AF31F936-EFF9-4625-8EC4-E44AD1E4952A}"/>
              </a:ext>
            </a:extLst>
          </p:cNvPr>
          <p:cNvGrpSpPr/>
          <p:nvPr userDrawn="1"/>
        </p:nvGrpSpPr>
        <p:grpSpPr>
          <a:xfrm>
            <a:off x="-5328699" y="3652434"/>
            <a:ext cx="5270844" cy="4685868"/>
            <a:chOff x="-5328699" y="3652434"/>
            <a:chExt cx="5270844" cy="4685868"/>
          </a:xfrm>
        </p:grpSpPr>
        <p:grpSp>
          <p:nvGrpSpPr>
            <p:cNvPr id="32" name="Group 31">
              <a:extLst>
                <a:ext uri="{FF2B5EF4-FFF2-40B4-BE49-F238E27FC236}">
                  <a16:creationId xmlns:a16="http://schemas.microsoft.com/office/drawing/2014/main" id="{B6456A36-583B-40EC-A444-877F6D2DEE68}"/>
                </a:ext>
              </a:extLst>
            </p:cNvPr>
            <p:cNvGrpSpPr/>
            <p:nvPr userDrawn="1"/>
          </p:nvGrpSpPr>
          <p:grpSpPr>
            <a:xfrm>
              <a:off x="-3733074" y="3652434"/>
              <a:ext cx="3675219" cy="4685868"/>
              <a:chOff x="838198" y="1150069"/>
              <a:chExt cx="3507559" cy="4472103"/>
            </a:xfrm>
          </p:grpSpPr>
          <p:sp>
            <p:nvSpPr>
              <p:cNvPr id="34" name="Rectangle 33">
                <a:extLst>
                  <a:ext uri="{FF2B5EF4-FFF2-40B4-BE49-F238E27FC236}">
                    <a16:creationId xmlns:a16="http://schemas.microsoft.com/office/drawing/2014/main" id="{1A009D6A-ED46-43BB-90D3-A74F048B5408}"/>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5" name="TextBox 34">
                <a:extLst>
                  <a:ext uri="{FF2B5EF4-FFF2-40B4-BE49-F238E27FC236}">
                    <a16:creationId xmlns:a16="http://schemas.microsoft.com/office/drawing/2014/main" id="{6904217C-E0E6-405B-A5C2-60ECDD432F0F}"/>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36" name="Rectangle 35">
                <a:extLst>
                  <a:ext uri="{FF2B5EF4-FFF2-40B4-BE49-F238E27FC236}">
                    <a16:creationId xmlns:a16="http://schemas.microsoft.com/office/drawing/2014/main" id="{E6905A2B-02F6-4E99-AFD6-F80866AD186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7" name="TextBox 36">
                <a:extLst>
                  <a:ext uri="{FF2B5EF4-FFF2-40B4-BE49-F238E27FC236}">
                    <a16:creationId xmlns:a16="http://schemas.microsoft.com/office/drawing/2014/main" id="{4BE8103B-83DA-4109-A872-E16345803185}"/>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8" name="TextBox 37">
                <a:extLst>
                  <a:ext uri="{FF2B5EF4-FFF2-40B4-BE49-F238E27FC236}">
                    <a16:creationId xmlns:a16="http://schemas.microsoft.com/office/drawing/2014/main" id="{0BB0FF35-0058-4CE7-BADD-14A90C28E493}"/>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9" name="TextBox 38">
                <a:extLst>
                  <a:ext uri="{FF2B5EF4-FFF2-40B4-BE49-F238E27FC236}">
                    <a16:creationId xmlns:a16="http://schemas.microsoft.com/office/drawing/2014/main" id="{50A296B0-76C5-4CF6-9BAA-2D5EAD1FACE1}"/>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40" name="TextBox 39">
                <a:extLst>
                  <a:ext uri="{FF2B5EF4-FFF2-40B4-BE49-F238E27FC236}">
                    <a16:creationId xmlns:a16="http://schemas.microsoft.com/office/drawing/2014/main" id="{7850724A-AB15-4D2B-9720-D650D72A1DCA}"/>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41" name="TextBox 40">
                <a:extLst>
                  <a:ext uri="{FF2B5EF4-FFF2-40B4-BE49-F238E27FC236}">
                    <a16:creationId xmlns:a16="http://schemas.microsoft.com/office/drawing/2014/main" id="{F60059EA-534B-4C4D-99C4-4B1D4E5E2351}"/>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33" name="Picture 32">
              <a:extLst>
                <a:ext uri="{FF2B5EF4-FFF2-40B4-BE49-F238E27FC236}">
                  <a16:creationId xmlns:a16="http://schemas.microsoft.com/office/drawing/2014/main" id="{4118A5EA-4219-443D-BD4D-66B77292D636}"/>
                </a:ext>
              </a:extLst>
            </p:cNvPr>
            <p:cNvPicPr>
              <a:picLocks noChangeAspect="1"/>
            </p:cNvPicPr>
            <p:nvPr userDrawn="1"/>
          </p:nvPicPr>
          <p:blipFill>
            <a:blip r:embed="rId2"/>
            <a:stretch>
              <a:fillRect/>
            </a:stretch>
          </p:blipFill>
          <p:spPr>
            <a:xfrm>
              <a:off x="-5328699" y="6299952"/>
              <a:ext cx="1524000" cy="2038350"/>
            </a:xfrm>
            <a:prstGeom prst="rect">
              <a:avLst/>
            </a:prstGeom>
          </p:spPr>
        </p:pic>
      </p:grpSp>
      <p:sp>
        <p:nvSpPr>
          <p:cNvPr id="42" name="Text Placeholder 2">
            <a:extLst>
              <a:ext uri="{FF2B5EF4-FFF2-40B4-BE49-F238E27FC236}">
                <a16:creationId xmlns:a16="http://schemas.microsoft.com/office/drawing/2014/main" id="{C841A739-DC50-48EE-A780-978E7CC119EB}"/>
              </a:ext>
            </a:extLst>
          </p:cNvPr>
          <p:cNvSpPr>
            <a:spLocks noGrp="1"/>
          </p:cNvSpPr>
          <p:nvPr>
            <p:ph type="body" sz="quarter" idx="36"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88366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307BB3FE-18C6-4964-AF4D-1A331CBA88DE}"/>
              </a:ext>
            </a:extLst>
          </p:cNvPr>
          <p:cNvSpPr>
            <a:spLocks noGrp="1"/>
          </p:cNvSpPr>
          <p:nvPr>
            <p:ph type="body" sz="quarter" idx="16" hasCustomPrompt="1"/>
          </p:nvPr>
        </p:nvSpPr>
        <p:spPr>
          <a:xfrm>
            <a:off x="6429989" y="3019462"/>
            <a:ext cx="4851400" cy="4851400"/>
          </a:xfrm>
          <a:prstGeom prst="ellipse">
            <a:avLst/>
          </a:prstGeom>
          <a:solidFill>
            <a:schemeClr val="accent4">
              <a:alpha val="15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3AD7479A-4B43-4C15-84FE-D6B4D9E217AD}"/>
              </a:ext>
            </a:extLst>
          </p:cNvPr>
          <p:cNvSpPr>
            <a:spLocks noGrp="1"/>
          </p:cNvSpPr>
          <p:nvPr>
            <p:ph type="title" hasCustomPrompt="1"/>
          </p:nvPr>
        </p:nvSpPr>
        <p:spPr>
          <a:xfrm>
            <a:off x="399716" y="443669"/>
            <a:ext cx="3467434" cy="524072"/>
          </a:xfrm>
        </p:spPr>
        <p:txBody>
          <a:bodyPr/>
          <a:lstStyle>
            <a:lvl1pPr>
              <a:defRPr/>
            </a:lvl1pPr>
          </a:lstStyle>
          <a:p>
            <a:r>
              <a:rPr lang="en-US" dirty="0"/>
              <a:t>Enter title here</a:t>
            </a:r>
            <a:endParaRPr lang="en-GB" dirty="0"/>
          </a:p>
        </p:txBody>
      </p:sp>
      <p:sp>
        <p:nvSpPr>
          <p:cNvPr id="11" name="Picture Placeholder 10">
            <a:extLst>
              <a:ext uri="{FF2B5EF4-FFF2-40B4-BE49-F238E27FC236}">
                <a16:creationId xmlns:a16="http://schemas.microsoft.com/office/drawing/2014/main" id="{D219F3ED-FE04-4DB4-8CA1-DCA809A0D3A8}"/>
              </a:ext>
            </a:extLst>
          </p:cNvPr>
          <p:cNvSpPr>
            <a:spLocks noGrp="1"/>
          </p:cNvSpPr>
          <p:nvPr>
            <p:ph type="pic" sz="quarter" idx="13" hasCustomPrompt="1"/>
          </p:nvPr>
        </p:nvSpPr>
        <p:spPr>
          <a:xfrm>
            <a:off x="3438859" y="-88901"/>
            <a:ext cx="5984541" cy="5984541"/>
          </a:xfrm>
          <a:prstGeom prst="ellipse">
            <a:avLst/>
          </a:prstGeom>
        </p:spPr>
        <p:txBody>
          <a:bodyPr anchor="ctr"/>
          <a:lstStyle>
            <a:lvl1pPr algn="ctr">
              <a:defRPr/>
            </a:lvl1pPr>
          </a:lstStyle>
          <a:p>
            <a:r>
              <a:rPr lang="en-GB" dirty="0"/>
              <a:t>Click the icon to insert an image</a:t>
            </a:r>
          </a:p>
          <a:p>
            <a:endParaRPr lang="en-GB" dirty="0"/>
          </a:p>
          <a:p>
            <a:endParaRPr lang="en-GB" dirty="0"/>
          </a:p>
        </p:txBody>
      </p:sp>
      <p:sp>
        <p:nvSpPr>
          <p:cNvPr id="13" name="Picture Placeholder 35">
            <a:extLst>
              <a:ext uri="{FF2B5EF4-FFF2-40B4-BE49-F238E27FC236}">
                <a16:creationId xmlns:a16="http://schemas.microsoft.com/office/drawing/2014/main" id="{F4697AAC-E13C-4A6F-8388-4C224E908FD7}"/>
              </a:ext>
            </a:extLst>
          </p:cNvPr>
          <p:cNvSpPr>
            <a:spLocks noGrp="1"/>
          </p:cNvSpPr>
          <p:nvPr>
            <p:ph type="pic" sz="quarter" idx="36" hasCustomPrompt="1"/>
          </p:nvPr>
        </p:nvSpPr>
        <p:spPr>
          <a:xfrm rot="20809577">
            <a:off x="-492175" y="3347892"/>
            <a:ext cx="2867170" cy="2867168"/>
          </a:xfrm>
          <a:prstGeom prst="ellipse">
            <a:avLst/>
          </a:prstGeom>
          <a:noFill/>
        </p:spPr>
        <p:txBody>
          <a:bodyPr anchor="ctr"/>
          <a:lstStyle>
            <a:lvl1pPr algn="ctr">
              <a:defRPr/>
            </a:lvl1pPr>
          </a:lstStyle>
          <a:p>
            <a:r>
              <a:rPr lang="en-GB" dirty="0"/>
              <a:t>Icon</a:t>
            </a:r>
          </a:p>
          <a:p>
            <a:endParaRPr lang="en-GB" dirty="0"/>
          </a:p>
        </p:txBody>
      </p:sp>
      <p:sp>
        <p:nvSpPr>
          <p:cNvPr id="14" name="Picture Placeholder 35">
            <a:extLst>
              <a:ext uri="{FF2B5EF4-FFF2-40B4-BE49-F238E27FC236}">
                <a16:creationId xmlns:a16="http://schemas.microsoft.com/office/drawing/2014/main" id="{F97DDBDE-D749-4310-8BDE-CA0E139285FD}"/>
              </a:ext>
            </a:extLst>
          </p:cNvPr>
          <p:cNvSpPr>
            <a:spLocks noGrp="1"/>
          </p:cNvSpPr>
          <p:nvPr>
            <p:ph type="pic" sz="quarter" idx="37" hasCustomPrompt="1"/>
          </p:nvPr>
        </p:nvSpPr>
        <p:spPr>
          <a:xfrm rot="491025">
            <a:off x="2147304" y="4480847"/>
            <a:ext cx="1365516" cy="1365514"/>
          </a:xfrm>
          <a:prstGeom prst="ellipse">
            <a:avLst/>
          </a:prstGeom>
          <a:noFill/>
        </p:spPr>
        <p:txBody>
          <a:bodyPr anchor="ctr"/>
          <a:lstStyle>
            <a:lvl1pPr algn="ctr">
              <a:defRPr/>
            </a:lvl1pPr>
          </a:lstStyle>
          <a:p>
            <a:r>
              <a:rPr lang="en-GB" dirty="0"/>
              <a:t>Icon</a:t>
            </a:r>
          </a:p>
          <a:p>
            <a:endParaRPr lang="en-GB" dirty="0"/>
          </a:p>
        </p:txBody>
      </p:sp>
      <p:sp>
        <p:nvSpPr>
          <p:cNvPr id="16" name="Picture Placeholder 35">
            <a:extLst>
              <a:ext uri="{FF2B5EF4-FFF2-40B4-BE49-F238E27FC236}">
                <a16:creationId xmlns:a16="http://schemas.microsoft.com/office/drawing/2014/main" id="{4E392C88-844F-4207-AFF0-E0CB58BCB0F6}"/>
              </a:ext>
            </a:extLst>
          </p:cNvPr>
          <p:cNvSpPr>
            <a:spLocks noGrp="1"/>
          </p:cNvSpPr>
          <p:nvPr>
            <p:ph type="pic" sz="quarter" idx="39" hasCustomPrompt="1"/>
          </p:nvPr>
        </p:nvSpPr>
        <p:spPr>
          <a:xfrm>
            <a:off x="2306096" y="3137264"/>
            <a:ext cx="1016223" cy="1016221"/>
          </a:xfrm>
          <a:prstGeom prst="ellipse">
            <a:avLst/>
          </a:prstGeom>
          <a:noFill/>
        </p:spPr>
        <p:txBody>
          <a:bodyPr anchor="ctr"/>
          <a:lstStyle>
            <a:lvl1pPr algn="ctr">
              <a:defRPr/>
            </a:lvl1pPr>
          </a:lstStyle>
          <a:p>
            <a:r>
              <a:rPr lang="en-GB" dirty="0"/>
              <a:t>Icon</a:t>
            </a:r>
          </a:p>
          <a:p>
            <a:endParaRPr lang="en-GB" dirty="0"/>
          </a:p>
        </p:txBody>
      </p:sp>
      <p:grpSp>
        <p:nvGrpSpPr>
          <p:cNvPr id="19" name="Group 18">
            <a:extLst>
              <a:ext uri="{FF2B5EF4-FFF2-40B4-BE49-F238E27FC236}">
                <a16:creationId xmlns:a16="http://schemas.microsoft.com/office/drawing/2014/main" id="{0069357F-085B-47C9-9E0A-5CE32D8447F9}"/>
              </a:ext>
            </a:extLst>
          </p:cNvPr>
          <p:cNvGrpSpPr/>
          <p:nvPr userDrawn="1"/>
        </p:nvGrpSpPr>
        <p:grpSpPr>
          <a:xfrm>
            <a:off x="-3733074" y="0"/>
            <a:ext cx="3675219" cy="3591084"/>
            <a:chOff x="838198" y="1150070"/>
            <a:chExt cx="3507559" cy="3427262"/>
          </a:xfrm>
        </p:grpSpPr>
        <p:sp>
          <p:nvSpPr>
            <p:cNvPr id="20" name="Rectangle 19">
              <a:extLst>
                <a:ext uri="{FF2B5EF4-FFF2-40B4-BE49-F238E27FC236}">
                  <a16:creationId xmlns:a16="http://schemas.microsoft.com/office/drawing/2014/main" id="{B3AFE5C1-0B15-42CD-A488-25DB2D453E14}"/>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1" name="TextBox 20">
              <a:extLst>
                <a:ext uri="{FF2B5EF4-FFF2-40B4-BE49-F238E27FC236}">
                  <a16:creationId xmlns:a16="http://schemas.microsoft.com/office/drawing/2014/main" id="{5164B1CA-8723-4685-9EF0-9CFD81B32729}"/>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2" name="Rectangle 21">
              <a:extLst>
                <a:ext uri="{FF2B5EF4-FFF2-40B4-BE49-F238E27FC236}">
                  <a16:creationId xmlns:a16="http://schemas.microsoft.com/office/drawing/2014/main" id="{5619AF85-056D-434A-A887-7329493F9A93}"/>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3" name="TextBox 22">
              <a:extLst>
                <a:ext uri="{FF2B5EF4-FFF2-40B4-BE49-F238E27FC236}">
                  <a16:creationId xmlns:a16="http://schemas.microsoft.com/office/drawing/2014/main" id="{8A967F83-E3F9-4814-AB26-DC9BAFE992EA}"/>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4" name="TextBox 23">
              <a:extLst>
                <a:ext uri="{FF2B5EF4-FFF2-40B4-BE49-F238E27FC236}">
                  <a16:creationId xmlns:a16="http://schemas.microsoft.com/office/drawing/2014/main" id="{9D2C84F6-B313-4243-92C3-A8FD47664535}"/>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5" name="TextBox 24">
              <a:extLst>
                <a:ext uri="{FF2B5EF4-FFF2-40B4-BE49-F238E27FC236}">
                  <a16:creationId xmlns:a16="http://schemas.microsoft.com/office/drawing/2014/main" id="{992BDA2A-B443-4D24-B8A3-B2EEA0F666B7}"/>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grpSp>
        <p:nvGrpSpPr>
          <p:cNvPr id="26" name="Group 25">
            <a:extLst>
              <a:ext uri="{FF2B5EF4-FFF2-40B4-BE49-F238E27FC236}">
                <a16:creationId xmlns:a16="http://schemas.microsoft.com/office/drawing/2014/main" id="{FCF1497A-81EE-439F-998B-D2259FDC7719}"/>
              </a:ext>
            </a:extLst>
          </p:cNvPr>
          <p:cNvGrpSpPr/>
          <p:nvPr userDrawn="1"/>
        </p:nvGrpSpPr>
        <p:grpSpPr>
          <a:xfrm>
            <a:off x="-5328699" y="3652434"/>
            <a:ext cx="5270844" cy="4685868"/>
            <a:chOff x="-5328699" y="3652434"/>
            <a:chExt cx="5270844" cy="4685868"/>
          </a:xfrm>
        </p:grpSpPr>
        <p:grpSp>
          <p:nvGrpSpPr>
            <p:cNvPr id="27" name="Group 26">
              <a:extLst>
                <a:ext uri="{FF2B5EF4-FFF2-40B4-BE49-F238E27FC236}">
                  <a16:creationId xmlns:a16="http://schemas.microsoft.com/office/drawing/2014/main" id="{568159D6-2DEF-4DDD-B89B-745F56297C7A}"/>
                </a:ext>
              </a:extLst>
            </p:cNvPr>
            <p:cNvGrpSpPr/>
            <p:nvPr userDrawn="1"/>
          </p:nvGrpSpPr>
          <p:grpSpPr>
            <a:xfrm>
              <a:off x="-3733074" y="3652434"/>
              <a:ext cx="3675219" cy="4685868"/>
              <a:chOff x="838198" y="1150069"/>
              <a:chExt cx="3507559" cy="4472103"/>
            </a:xfrm>
          </p:grpSpPr>
          <p:sp>
            <p:nvSpPr>
              <p:cNvPr id="29" name="Rectangle 28">
                <a:extLst>
                  <a:ext uri="{FF2B5EF4-FFF2-40B4-BE49-F238E27FC236}">
                    <a16:creationId xmlns:a16="http://schemas.microsoft.com/office/drawing/2014/main" id="{64D4EE79-31DC-40BF-AB74-F39733E6BBDA}"/>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0" name="TextBox 29">
                <a:extLst>
                  <a:ext uri="{FF2B5EF4-FFF2-40B4-BE49-F238E27FC236}">
                    <a16:creationId xmlns:a16="http://schemas.microsoft.com/office/drawing/2014/main" id="{D8A3AD7F-071B-4355-8B57-1DE3331D1348}"/>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31" name="Rectangle 30">
                <a:extLst>
                  <a:ext uri="{FF2B5EF4-FFF2-40B4-BE49-F238E27FC236}">
                    <a16:creationId xmlns:a16="http://schemas.microsoft.com/office/drawing/2014/main" id="{260BDBCD-DD64-4331-9E9B-B00A65B9CF32}"/>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2" name="TextBox 31">
                <a:extLst>
                  <a:ext uri="{FF2B5EF4-FFF2-40B4-BE49-F238E27FC236}">
                    <a16:creationId xmlns:a16="http://schemas.microsoft.com/office/drawing/2014/main" id="{9DDC86EB-22CF-4203-A23F-4CFF3C34EFC9}"/>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3" name="TextBox 32">
                <a:extLst>
                  <a:ext uri="{FF2B5EF4-FFF2-40B4-BE49-F238E27FC236}">
                    <a16:creationId xmlns:a16="http://schemas.microsoft.com/office/drawing/2014/main" id="{35BDBF19-8217-4EF6-8DF7-5DF6D6247981}"/>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4" name="TextBox 33">
                <a:extLst>
                  <a:ext uri="{FF2B5EF4-FFF2-40B4-BE49-F238E27FC236}">
                    <a16:creationId xmlns:a16="http://schemas.microsoft.com/office/drawing/2014/main" id="{3DBC8F7E-6ECC-4259-81E9-DA740E924520}"/>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5" name="TextBox 34">
                <a:extLst>
                  <a:ext uri="{FF2B5EF4-FFF2-40B4-BE49-F238E27FC236}">
                    <a16:creationId xmlns:a16="http://schemas.microsoft.com/office/drawing/2014/main" id="{1BF65AF9-0C64-414F-A5D2-DD0A71C5BC62}"/>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6" name="TextBox 35">
                <a:extLst>
                  <a:ext uri="{FF2B5EF4-FFF2-40B4-BE49-F238E27FC236}">
                    <a16:creationId xmlns:a16="http://schemas.microsoft.com/office/drawing/2014/main" id="{BDB29DEB-7DF2-42E6-8D4E-431B22FA95C0}"/>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28" name="Picture 27">
              <a:extLst>
                <a:ext uri="{FF2B5EF4-FFF2-40B4-BE49-F238E27FC236}">
                  <a16:creationId xmlns:a16="http://schemas.microsoft.com/office/drawing/2014/main" id="{7F2B3D9D-99F5-47C8-A25E-413D28492CF5}"/>
                </a:ext>
              </a:extLst>
            </p:cNvPr>
            <p:cNvPicPr>
              <a:picLocks noChangeAspect="1"/>
            </p:cNvPicPr>
            <p:nvPr userDrawn="1"/>
          </p:nvPicPr>
          <p:blipFill>
            <a:blip r:embed="rId2"/>
            <a:stretch>
              <a:fillRect/>
            </a:stretch>
          </p:blipFill>
          <p:spPr>
            <a:xfrm>
              <a:off x="-5328699" y="6299952"/>
              <a:ext cx="1524000" cy="2038350"/>
            </a:xfrm>
            <a:prstGeom prst="rect">
              <a:avLst/>
            </a:prstGeom>
          </p:spPr>
        </p:pic>
      </p:grpSp>
      <p:sp>
        <p:nvSpPr>
          <p:cNvPr id="37" name="Text Placeholder 2">
            <a:extLst>
              <a:ext uri="{FF2B5EF4-FFF2-40B4-BE49-F238E27FC236}">
                <a16:creationId xmlns:a16="http://schemas.microsoft.com/office/drawing/2014/main" id="{3460FF4B-DB09-432A-819E-C5EAC8B8B277}"/>
              </a:ext>
            </a:extLst>
          </p:cNvPr>
          <p:cNvSpPr>
            <a:spLocks noGrp="1"/>
          </p:cNvSpPr>
          <p:nvPr>
            <p:ph type="body" sz="quarter" idx="40"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
        <p:nvSpPr>
          <p:cNvPr id="15" name="Picture Placeholder 35">
            <a:extLst>
              <a:ext uri="{FF2B5EF4-FFF2-40B4-BE49-F238E27FC236}">
                <a16:creationId xmlns:a16="http://schemas.microsoft.com/office/drawing/2014/main" id="{16B66AC6-6382-4B55-8A9B-388335C96258}"/>
              </a:ext>
            </a:extLst>
          </p:cNvPr>
          <p:cNvSpPr>
            <a:spLocks noGrp="1"/>
          </p:cNvSpPr>
          <p:nvPr>
            <p:ph type="pic" sz="quarter" idx="38" hasCustomPrompt="1"/>
          </p:nvPr>
        </p:nvSpPr>
        <p:spPr>
          <a:xfrm rot="19925669">
            <a:off x="4116798" y="5207110"/>
            <a:ext cx="954012" cy="954010"/>
          </a:xfrm>
          <a:prstGeom prst="ellipse">
            <a:avLst/>
          </a:prstGeom>
          <a:noFill/>
        </p:spPr>
        <p:txBody>
          <a:bodyPr anchor="ctr"/>
          <a:lstStyle>
            <a:lvl1pPr algn="ctr">
              <a:defRPr/>
            </a:lvl1pPr>
          </a:lstStyle>
          <a:p>
            <a:r>
              <a:rPr lang="en-GB" dirty="0"/>
              <a:t>Icon</a:t>
            </a:r>
          </a:p>
          <a:p>
            <a:endParaRPr lang="en-GB" dirty="0"/>
          </a:p>
        </p:txBody>
      </p:sp>
    </p:spTree>
    <p:extLst>
      <p:ext uri="{BB962C8B-B14F-4D97-AF65-F5344CB8AC3E}">
        <p14:creationId xmlns:p14="http://schemas.microsoft.com/office/powerpoint/2010/main" val="26030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66C94DC0-393B-4C55-A992-B4497E05D542}"/>
              </a:ext>
            </a:extLst>
          </p:cNvPr>
          <p:cNvSpPr>
            <a:spLocks noGrp="1"/>
          </p:cNvSpPr>
          <p:nvPr>
            <p:ph type="body" sz="quarter" idx="42" hasCustomPrompt="1"/>
          </p:nvPr>
        </p:nvSpPr>
        <p:spPr>
          <a:xfrm>
            <a:off x="4893609" y="2590801"/>
            <a:ext cx="6096000" cy="6096000"/>
          </a:xfrm>
          <a:prstGeom prst="ellipse">
            <a:avLst/>
          </a:prstGeom>
          <a:solidFill>
            <a:srgbClr val="DDA227">
              <a:alpha val="10000"/>
            </a:srgbClr>
          </a:solidFill>
        </p:spPr>
        <p:txBody>
          <a:bodyPr/>
          <a:lstStyle>
            <a:lvl1pPr>
              <a:defRPr/>
            </a:lvl1pPr>
          </a:lstStyle>
          <a:p>
            <a:pPr lvl="0"/>
            <a:r>
              <a:rPr lang="en-US" dirty="0"/>
              <a:t> </a:t>
            </a:r>
            <a:endParaRPr lang="en-GB" dirty="0"/>
          </a:p>
        </p:txBody>
      </p:sp>
      <p:sp>
        <p:nvSpPr>
          <p:cNvPr id="15" name="Text Placeholder 15">
            <a:extLst>
              <a:ext uri="{FF2B5EF4-FFF2-40B4-BE49-F238E27FC236}">
                <a16:creationId xmlns:a16="http://schemas.microsoft.com/office/drawing/2014/main" id="{85E10AF8-83E0-42BE-923F-564AD0710952}"/>
              </a:ext>
            </a:extLst>
          </p:cNvPr>
          <p:cNvSpPr>
            <a:spLocks noGrp="1"/>
          </p:cNvSpPr>
          <p:nvPr>
            <p:ph type="body" sz="quarter" idx="16" hasCustomPrompt="1"/>
          </p:nvPr>
        </p:nvSpPr>
        <p:spPr>
          <a:xfrm>
            <a:off x="-3109436" y="-2606129"/>
            <a:ext cx="6691740" cy="6691740"/>
          </a:xfrm>
          <a:prstGeom prst="ellipse">
            <a:avLst/>
          </a:prstGeom>
          <a:solidFill>
            <a:srgbClr val="DDA227">
              <a:alpha val="10000"/>
            </a:srgb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534B7135-0952-43BF-8520-32B24451D3E8}"/>
              </a:ext>
            </a:extLst>
          </p:cNvPr>
          <p:cNvSpPr>
            <a:spLocks noGrp="1"/>
          </p:cNvSpPr>
          <p:nvPr>
            <p:ph type="title" hasCustomPrompt="1"/>
          </p:nvPr>
        </p:nvSpPr>
        <p:spPr>
          <a:xfrm>
            <a:off x="399716" y="443669"/>
            <a:ext cx="5444624" cy="524072"/>
          </a:xfrm>
        </p:spPr>
        <p:txBody>
          <a:bodyPr/>
          <a:lstStyle>
            <a:lvl1pPr>
              <a:defRPr>
                <a:solidFill>
                  <a:schemeClr val="accent2"/>
                </a:solidFill>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222F8DCF-0C09-44CB-9614-D7D6EEEE71A5}"/>
              </a:ext>
            </a:extLst>
          </p:cNvPr>
          <p:cNvSpPr>
            <a:spLocks noGrp="1"/>
          </p:cNvSpPr>
          <p:nvPr>
            <p:ph type="dt" sz="half" idx="10"/>
          </p:nvPr>
        </p:nvSpPr>
        <p:spPr/>
        <p:txBody>
          <a:bodyPr/>
          <a:lstStyle/>
          <a:p>
            <a:endParaRPr lang="en-GB" dirty="0">
              <a:solidFill>
                <a:srgbClr val="4C5B52"/>
              </a:solidFill>
            </a:endParaRPr>
          </a:p>
        </p:txBody>
      </p:sp>
      <p:sp>
        <p:nvSpPr>
          <p:cNvPr id="4" name="Footer Placeholder 3">
            <a:extLst>
              <a:ext uri="{FF2B5EF4-FFF2-40B4-BE49-F238E27FC236}">
                <a16:creationId xmlns:a16="http://schemas.microsoft.com/office/drawing/2014/main" id="{D549A845-504A-48F1-B76F-336EF43B5ED2}"/>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FC665413-96E1-49E0-9086-CF5049477582}"/>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dirty="0">
              <a:solidFill>
                <a:srgbClr val="4C5B52"/>
              </a:solidFill>
            </a:endParaRPr>
          </a:p>
        </p:txBody>
      </p:sp>
      <p:sp>
        <p:nvSpPr>
          <p:cNvPr id="12" name="Picture Placeholder 35">
            <a:extLst>
              <a:ext uri="{FF2B5EF4-FFF2-40B4-BE49-F238E27FC236}">
                <a16:creationId xmlns:a16="http://schemas.microsoft.com/office/drawing/2014/main" id="{D9DF9A45-D461-499B-BE6D-362510756CDD}"/>
              </a:ext>
            </a:extLst>
          </p:cNvPr>
          <p:cNvSpPr>
            <a:spLocks noGrp="1"/>
          </p:cNvSpPr>
          <p:nvPr>
            <p:ph type="pic" sz="quarter" idx="40" hasCustomPrompt="1"/>
          </p:nvPr>
        </p:nvSpPr>
        <p:spPr>
          <a:xfrm>
            <a:off x="7557680" y="342899"/>
            <a:ext cx="1109295" cy="1109291"/>
          </a:xfrm>
          <a:prstGeom prst="ellipse">
            <a:avLst/>
          </a:prstGeom>
          <a:noFill/>
        </p:spPr>
        <p:txBody>
          <a:bodyPr anchor="ctr"/>
          <a:lstStyle>
            <a:lvl1pPr algn="ctr">
              <a:defRPr/>
            </a:lvl1pPr>
          </a:lstStyle>
          <a:p>
            <a:r>
              <a:rPr lang="en-GB" dirty="0"/>
              <a:t>Icon</a:t>
            </a:r>
          </a:p>
          <a:p>
            <a:endParaRPr lang="en-GB" dirty="0"/>
          </a:p>
        </p:txBody>
      </p:sp>
      <p:sp>
        <p:nvSpPr>
          <p:cNvPr id="14" name="Text Placeholder 13">
            <a:extLst>
              <a:ext uri="{FF2B5EF4-FFF2-40B4-BE49-F238E27FC236}">
                <a16:creationId xmlns:a16="http://schemas.microsoft.com/office/drawing/2014/main" id="{C4A1E6DC-1EE0-4E97-BE47-488E69E9D007}"/>
              </a:ext>
            </a:extLst>
          </p:cNvPr>
          <p:cNvSpPr>
            <a:spLocks noGrp="1"/>
          </p:cNvSpPr>
          <p:nvPr>
            <p:ph type="body" sz="quarter" idx="41" hasCustomPrompt="1"/>
          </p:nvPr>
        </p:nvSpPr>
        <p:spPr>
          <a:xfrm>
            <a:off x="399716" y="1682749"/>
            <a:ext cx="5444624" cy="524072"/>
          </a:xfrm>
        </p:spPr>
        <p:txBody>
          <a:bodyPr/>
          <a:lstStyle>
            <a:lvl1pPr>
              <a:defRPr/>
            </a:lvl1pPr>
          </a:lstStyle>
          <a:p>
            <a:pPr lvl="0"/>
            <a:r>
              <a:rPr lang="en-US" dirty="0"/>
              <a:t>Enter text here </a:t>
            </a:r>
            <a:endParaRPr lang="en-GB" dirty="0"/>
          </a:p>
        </p:txBody>
      </p:sp>
      <p:sp>
        <p:nvSpPr>
          <p:cNvPr id="21" name="Picture Placeholder 20">
            <a:extLst>
              <a:ext uri="{FF2B5EF4-FFF2-40B4-BE49-F238E27FC236}">
                <a16:creationId xmlns:a16="http://schemas.microsoft.com/office/drawing/2014/main" id="{CD6DD2D9-D7C5-4FC2-996E-69281DDE3807}"/>
              </a:ext>
            </a:extLst>
          </p:cNvPr>
          <p:cNvSpPr>
            <a:spLocks noGrp="1"/>
          </p:cNvSpPr>
          <p:nvPr>
            <p:ph type="pic" sz="quarter" idx="43" hasCustomPrompt="1"/>
          </p:nvPr>
        </p:nvSpPr>
        <p:spPr>
          <a:xfrm>
            <a:off x="507285" y="2382252"/>
            <a:ext cx="2544680" cy="3705727"/>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sp>
        <p:nvSpPr>
          <p:cNvPr id="22" name="Picture Placeholder 21">
            <a:extLst>
              <a:ext uri="{FF2B5EF4-FFF2-40B4-BE49-F238E27FC236}">
                <a16:creationId xmlns:a16="http://schemas.microsoft.com/office/drawing/2014/main" id="{93953CFD-E720-4A69-B5CE-A0A26129227B}"/>
              </a:ext>
            </a:extLst>
          </p:cNvPr>
          <p:cNvSpPr>
            <a:spLocks noGrp="1"/>
          </p:cNvSpPr>
          <p:nvPr>
            <p:ph type="pic" sz="quarter" idx="44" hasCustomPrompt="1"/>
          </p:nvPr>
        </p:nvSpPr>
        <p:spPr>
          <a:xfrm>
            <a:off x="3299660" y="2382252"/>
            <a:ext cx="2544680" cy="3705727"/>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sp>
        <p:nvSpPr>
          <p:cNvPr id="23" name="Picture Placeholder 22">
            <a:extLst>
              <a:ext uri="{FF2B5EF4-FFF2-40B4-BE49-F238E27FC236}">
                <a16:creationId xmlns:a16="http://schemas.microsoft.com/office/drawing/2014/main" id="{E5837B0C-6442-49C4-881F-5102E1DC8B97}"/>
              </a:ext>
            </a:extLst>
          </p:cNvPr>
          <p:cNvSpPr>
            <a:spLocks noGrp="1"/>
          </p:cNvSpPr>
          <p:nvPr>
            <p:ph type="pic" sz="quarter" idx="45" hasCustomPrompt="1"/>
          </p:nvPr>
        </p:nvSpPr>
        <p:spPr>
          <a:xfrm>
            <a:off x="6092035" y="2382252"/>
            <a:ext cx="2544680" cy="3705727"/>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algn="ctr">
              <a:defRPr sz="1200"/>
            </a:lvl1pPr>
          </a:lstStyle>
          <a:p>
            <a:r>
              <a:rPr lang="en-GB" dirty="0"/>
              <a:t>Click the icon to insert an image</a:t>
            </a:r>
          </a:p>
        </p:txBody>
      </p:sp>
      <p:grpSp>
        <p:nvGrpSpPr>
          <p:cNvPr id="27" name="Group 26">
            <a:extLst>
              <a:ext uri="{FF2B5EF4-FFF2-40B4-BE49-F238E27FC236}">
                <a16:creationId xmlns:a16="http://schemas.microsoft.com/office/drawing/2014/main" id="{F50C60ED-383D-468B-B881-7DE59C9C1333}"/>
              </a:ext>
            </a:extLst>
          </p:cNvPr>
          <p:cNvGrpSpPr/>
          <p:nvPr userDrawn="1"/>
        </p:nvGrpSpPr>
        <p:grpSpPr>
          <a:xfrm>
            <a:off x="-3733074" y="0"/>
            <a:ext cx="3675219" cy="3591084"/>
            <a:chOff x="838198" y="1150070"/>
            <a:chExt cx="3507559" cy="3427262"/>
          </a:xfrm>
        </p:grpSpPr>
        <p:sp>
          <p:nvSpPr>
            <p:cNvPr id="28" name="Rectangle 27">
              <a:extLst>
                <a:ext uri="{FF2B5EF4-FFF2-40B4-BE49-F238E27FC236}">
                  <a16:creationId xmlns:a16="http://schemas.microsoft.com/office/drawing/2014/main" id="{EC8F9D36-41AD-4515-9648-ADD1C4C3A0C5}"/>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9" name="TextBox 28">
              <a:extLst>
                <a:ext uri="{FF2B5EF4-FFF2-40B4-BE49-F238E27FC236}">
                  <a16:creationId xmlns:a16="http://schemas.microsoft.com/office/drawing/2014/main" id="{D8CFD8B9-2645-4EB1-99CB-291C86A57D76}"/>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30" name="Rectangle 29">
              <a:extLst>
                <a:ext uri="{FF2B5EF4-FFF2-40B4-BE49-F238E27FC236}">
                  <a16:creationId xmlns:a16="http://schemas.microsoft.com/office/drawing/2014/main" id="{D9384256-D884-4C5C-9C9B-34D14E358D77}"/>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1" name="TextBox 30">
              <a:extLst>
                <a:ext uri="{FF2B5EF4-FFF2-40B4-BE49-F238E27FC236}">
                  <a16:creationId xmlns:a16="http://schemas.microsoft.com/office/drawing/2014/main" id="{2219FE4F-094D-4D16-9FA3-DB81160CD9A7}"/>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32" name="TextBox 31">
              <a:extLst>
                <a:ext uri="{FF2B5EF4-FFF2-40B4-BE49-F238E27FC236}">
                  <a16:creationId xmlns:a16="http://schemas.microsoft.com/office/drawing/2014/main" id="{A52243AD-F3E9-47C0-9CB2-9E74AB5B5EBC}"/>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3" name="TextBox 32">
              <a:extLst>
                <a:ext uri="{FF2B5EF4-FFF2-40B4-BE49-F238E27FC236}">
                  <a16:creationId xmlns:a16="http://schemas.microsoft.com/office/drawing/2014/main" id="{DF9738D2-BE98-43DC-B2D9-AFE1828D3254}"/>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grpSp>
        <p:nvGrpSpPr>
          <p:cNvPr id="34" name="Group 33">
            <a:extLst>
              <a:ext uri="{FF2B5EF4-FFF2-40B4-BE49-F238E27FC236}">
                <a16:creationId xmlns:a16="http://schemas.microsoft.com/office/drawing/2014/main" id="{A4AA57A4-E3F4-4A09-A8C9-FFEE10A98875}"/>
              </a:ext>
            </a:extLst>
          </p:cNvPr>
          <p:cNvGrpSpPr/>
          <p:nvPr userDrawn="1"/>
        </p:nvGrpSpPr>
        <p:grpSpPr>
          <a:xfrm>
            <a:off x="-5328699" y="3652434"/>
            <a:ext cx="5270844" cy="4685868"/>
            <a:chOff x="-5328699" y="3652434"/>
            <a:chExt cx="5270844" cy="4685868"/>
          </a:xfrm>
        </p:grpSpPr>
        <p:grpSp>
          <p:nvGrpSpPr>
            <p:cNvPr id="35" name="Group 34">
              <a:extLst>
                <a:ext uri="{FF2B5EF4-FFF2-40B4-BE49-F238E27FC236}">
                  <a16:creationId xmlns:a16="http://schemas.microsoft.com/office/drawing/2014/main" id="{6610013D-EDE8-4D95-B42C-432F7D05921A}"/>
                </a:ext>
              </a:extLst>
            </p:cNvPr>
            <p:cNvGrpSpPr/>
            <p:nvPr userDrawn="1"/>
          </p:nvGrpSpPr>
          <p:grpSpPr>
            <a:xfrm>
              <a:off x="-3733074" y="3652434"/>
              <a:ext cx="3675219" cy="4685868"/>
              <a:chOff x="838198" y="1150069"/>
              <a:chExt cx="3507559" cy="4472103"/>
            </a:xfrm>
          </p:grpSpPr>
          <p:sp>
            <p:nvSpPr>
              <p:cNvPr id="37" name="Rectangle 36">
                <a:extLst>
                  <a:ext uri="{FF2B5EF4-FFF2-40B4-BE49-F238E27FC236}">
                    <a16:creationId xmlns:a16="http://schemas.microsoft.com/office/drawing/2014/main" id="{638C911F-8042-455F-B66C-F6CA69EC4976}"/>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8" name="TextBox 37">
                <a:extLst>
                  <a:ext uri="{FF2B5EF4-FFF2-40B4-BE49-F238E27FC236}">
                    <a16:creationId xmlns:a16="http://schemas.microsoft.com/office/drawing/2014/main" id="{9EE8CC23-34A2-47F7-9786-8B91FD50F690}"/>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39" name="Rectangle 38">
                <a:extLst>
                  <a:ext uri="{FF2B5EF4-FFF2-40B4-BE49-F238E27FC236}">
                    <a16:creationId xmlns:a16="http://schemas.microsoft.com/office/drawing/2014/main" id="{43C1AD94-6865-476D-BF5E-8D1841F95A29}"/>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0" name="TextBox 39">
                <a:extLst>
                  <a:ext uri="{FF2B5EF4-FFF2-40B4-BE49-F238E27FC236}">
                    <a16:creationId xmlns:a16="http://schemas.microsoft.com/office/drawing/2014/main" id="{60B88125-FD74-43E1-B87D-BEF2C2889EC8}"/>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41" name="TextBox 40">
                <a:extLst>
                  <a:ext uri="{FF2B5EF4-FFF2-40B4-BE49-F238E27FC236}">
                    <a16:creationId xmlns:a16="http://schemas.microsoft.com/office/drawing/2014/main" id="{1B5ABD9F-4B92-45CB-8665-0FA02554B571}"/>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42" name="TextBox 41">
                <a:extLst>
                  <a:ext uri="{FF2B5EF4-FFF2-40B4-BE49-F238E27FC236}">
                    <a16:creationId xmlns:a16="http://schemas.microsoft.com/office/drawing/2014/main" id="{CC824769-923F-4BC6-AFE1-926016F36D5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43" name="TextBox 42">
                <a:extLst>
                  <a:ext uri="{FF2B5EF4-FFF2-40B4-BE49-F238E27FC236}">
                    <a16:creationId xmlns:a16="http://schemas.microsoft.com/office/drawing/2014/main" id="{2FE7C10F-7C14-4066-92DB-D1407B125865}"/>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44" name="TextBox 43">
                <a:extLst>
                  <a:ext uri="{FF2B5EF4-FFF2-40B4-BE49-F238E27FC236}">
                    <a16:creationId xmlns:a16="http://schemas.microsoft.com/office/drawing/2014/main" id="{C06C72FD-D04F-441C-8A19-C9FE3F70BA97}"/>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36" name="Picture 35">
              <a:extLst>
                <a:ext uri="{FF2B5EF4-FFF2-40B4-BE49-F238E27FC236}">
                  <a16:creationId xmlns:a16="http://schemas.microsoft.com/office/drawing/2014/main" id="{6F757CE4-2CC5-4486-9D79-0DFA0EBA4623}"/>
                </a:ext>
              </a:extLst>
            </p:cNvPr>
            <p:cNvPicPr>
              <a:picLocks noChangeAspect="1"/>
            </p:cNvPicPr>
            <p:nvPr userDrawn="1"/>
          </p:nvPicPr>
          <p:blipFill>
            <a:blip r:embed="rId2"/>
            <a:stretch>
              <a:fillRect/>
            </a:stretch>
          </p:blipFill>
          <p:spPr>
            <a:xfrm>
              <a:off x="-5328699" y="6299952"/>
              <a:ext cx="1524000" cy="2038350"/>
            </a:xfrm>
            <a:prstGeom prst="rect">
              <a:avLst/>
            </a:prstGeom>
          </p:spPr>
        </p:pic>
      </p:grpSp>
      <p:sp>
        <p:nvSpPr>
          <p:cNvPr id="45" name="Text Placeholder 2">
            <a:extLst>
              <a:ext uri="{FF2B5EF4-FFF2-40B4-BE49-F238E27FC236}">
                <a16:creationId xmlns:a16="http://schemas.microsoft.com/office/drawing/2014/main" id="{1A45C10E-3FAB-4AA6-BDBD-5F9BA5AA8506}"/>
              </a:ext>
            </a:extLst>
          </p:cNvPr>
          <p:cNvSpPr>
            <a:spLocks noGrp="1"/>
          </p:cNvSpPr>
          <p:nvPr>
            <p:ph type="body" sz="quarter" idx="36"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375762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atement">
    <p:bg>
      <p:bgRef idx="1001">
        <a:schemeClr val="bg1"/>
      </p:bgRef>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F22C9ECC-A2DD-439F-91BC-D342F13CD886}"/>
              </a:ext>
            </a:extLst>
          </p:cNvPr>
          <p:cNvSpPr>
            <a:spLocks noGrp="1"/>
          </p:cNvSpPr>
          <p:nvPr>
            <p:ph type="body" sz="quarter" idx="16" hasCustomPrompt="1"/>
          </p:nvPr>
        </p:nvSpPr>
        <p:spPr>
          <a:xfrm>
            <a:off x="2146300" y="759460"/>
            <a:ext cx="4851400" cy="4851400"/>
          </a:xfrm>
          <a:prstGeom prst="ellipse">
            <a:avLst/>
          </a:prstGeom>
          <a:solidFill>
            <a:srgbClr val="9AC366">
              <a:alpha val="75000"/>
            </a:srgbClr>
          </a:solidFill>
        </p:spPr>
        <p:txBody>
          <a:bodyPr/>
          <a:lstStyle>
            <a:lvl1pPr>
              <a:defRPr/>
            </a:lvl1pPr>
          </a:lstStyle>
          <a:p>
            <a:pPr lvl="0"/>
            <a:r>
              <a:rPr lang="en-US" dirty="0"/>
              <a:t> </a:t>
            </a:r>
            <a:endParaRPr lang="en-GB" dirty="0"/>
          </a:p>
        </p:txBody>
      </p:sp>
      <p:sp>
        <p:nvSpPr>
          <p:cNvPr id="3" name="Date Placeholder 2">
            <a:extLst>
              <a:ext uri="{FF2B5EF4-FFF2-40B4-BE49-F238E27FC236}">
                <a16:creationId xmlns:a16="http://schemas.microsoft.com/office/drawing/2014/main" id="{01B0A7F2-918D-4783-B814-D3FD40FE298A}"/>
              </a:ext>
            </a:extLst>
          </p:cNvPr>
          <p:cNvSpPr>
            <a:spLocks noGrp="1"/>
          </p:cNvSpPr>
          <p:nvPr>
            <p:ph type="dt" sz="half" idx="10"/>
          </p:nvPr>
        </p:nvSpPr>
        <p:spPr/>
        <p:txBody>
          <a:bodyPr/>
          <a:lstStyle/>
          <a:p>
            <a:endParaRPr lang="en-GB" dirty="0">
              <a:solidFill>
                <a:srgbClr val="FFFFFF"/>
              </a:solidFill>
            </a:endParaRPr>
          </a:p>
        </p:txBody>
      </p:sp>
      <p:sp>
        <p:nvSpPr>
          <p:cNvPr id="4" name="Footer Placeholder 3">
            <a:extLst>
              <a:ext uri="{FF2B5EF4-FFF2-40B4-BE49-F238E27FC236}">
                <a16:creationId xmlns:a16="http://schemas.microsoft.com/office/drawing/2014/main" id="{F4FF87CD-B35B-4436-AC69-EC6B8ADE453B}"/>
              </a:ext>
            </a:extLst>
          </p:cNvPr>
          <p:cNvSpPr>
            <a:spLocks noGrp="1"/>
          </p:cNvSpPr>
          <p:nvPr>
            <p:ph type="ftr" sz="quarter" idx="11"/>
          </p:nvPr>
        </p:nvSpPr>
        <p:spPr/>
        <p:txBody>
          <a:bodyPr/>
          <a:lstStyle/>
          <a:p>
            <a:r>
              <a:rPr lang="en-GB">
                <a:solidFill>
                  <a:srgbClr val="FFFFFF"/>
                </a:solidFill>
              </a:rPr>
              <a:t>FOOTER TEXT</a:t>
            </a:r>
            <a:endParaRPr lang="en-GB" dirty="0">
              <a:solidFill>
                <a:srgbClr val="FFFFFF"/>
              </a:solidFill>
            </a:endParaRPr>
          </a:p>
        </p:txBody>
      </p:sp>
      <p:sp>
        <p:nvSpPr>
          <p:cNvPr id="5" name="Slide Number Placeholder 4">
            <a:extLst>
              <a:ext uri="{FF2B5EF4-FFF2-40B4-BE49-F238E27FC236}">
                <a16:creationId xmlns:a16="http://schemas.microsoft.com/office/drawing/2014/main" id="{483EB51E-E757-49D2-94FF-12025E681B38}"/>
              </a:ext>
            </a:extLst>
          </p:cNvPr>
          <p:cNvSpPr>
            <a:spLocks noGrp="1"/>
          </p:cNvSpPr>
          <p:nvPr>
            <p:ph type="sldNum" sz="quarter" idx="12"/>
          </p:nvPr>
        </p:nvSpPr>
        <p:spPr/>
        <p:txBody>
          <a:bodyPr/>
          <a:lstStyle/>
          <a:p>
            <a:fld id="{DEF0B191-1A35-4C64-9469-EB738BB7161E}" type="slidenum">
              <a:rPr lang="en-GB" smtClean="0">
                <a:solidFill>
                  <a:srgbClr val="FFFFFF"/>
                </a:solidFill>
              </a:rPr>
              <a:pPr/>
              <a:t>‹#›</a:t>
            </a:fld>
            <a:endParaRPr lang="en-GB" dirty="0">
              <a:solidFill>
                <a:srgbClr val="FFFFFF"/>
              </a:solidFill>
            </a:endParaRPr>
          </a:p>
        </p:txBody>
      </p:sp>
      <p:sp>
        <p:nvSpPr>
          <p:cNvPr id="11" name="Text Placeholder 10">
            <a:extLst>
              <a:ext uri="{FF2B5EF4-FFF2-40B4-BE49-F238E27FC236}">
                <a16:creationId xmlns:a16="http://schemas.microsoft.com/office/drawing/2014/main" id="{5A07BB1A-0268-4E53-8AC6-324B8F3E5435}"/>
              </a:ext>
            </a:extLst>
          </p:cNvPr>
          <p:cNvSpPr>
            <a:spLocks noGrp="1"/>
          </p:cNvSpPr>
          <p:nvPr>
            <p:ph type="body" sz="quarter" idx="13" hasCustomPrompt="1"/>
          </p:nvPr>
        </p:nvSpPr>
        <p:spPr>
          <a:xfrm>
            <a:off x="2286003" y="2537460"/>
            <a:ext cx="4738685" cy="1335406"/>
          </a:xfrm>
        </p:spPr>
        <p:txBody>
          <a:bodyPr anchor="ctr"/>
          <a:lstStyle>
            <a:lvl1pPr>
              <a:defRPr sz="3200">
                <a:solidFill>
                  <a:schemeClr val="tx1"/>
                </a:solidFill>
              </a:defRPr>
            </a:lvl1pPr>
            <a:lvl2pPr>
              <a:defRPr sz="3200"/>
            </a:lvl2pPr>
            <a:lvl3pPr>
              <a:defRPr sz="3200"/>
            </a:lvl3pPr>
            <a:lvl4pPr>
              <a:defRPr sz="3200"/>
            </a:lvl4pPr>
            <a:lvl5pPr>
              <a:defRPr sz="3200"/>
            </a:lvl5pPr>
          </a:lstStyle>
          <a:p>
            <a:pPr lvl="0"/>
            <a:r>
              <a:rPr lang="en-US" dirty="0"/>
              <a:t>Enter text here</a:t>
            </a:r>
            <a:endParaRPr lang="en-GB" dirty="0"/>
          </a:p>
        </p:txBody>
      </p:sp>
      <p:sp>
        <p:nvSpPr>
          <p:cNvPr id="13" name="Picture Placeholder 35">
            <a:extLst>
              <a:ext uri="{FF2B5EF4-FFF2-40B4-BE49-F238E27FC236}">
                <a16:creationId xmlns:a16="http://schemas.microsoft.com/office/drawing/2014/main" id="{191B371E-EA2D-4A64-9D32-F914F1175C27}"/>
              </a:ext>
            </a:extLst>
          </p:cNvPr>
          <p:cNvSpPr>
            <a:spLocks noGrp="1"/>
          </p:cNvSpPr>
          <p:nvPr>
            <p:ph type="pic" sz="quarter" idx="40" hasCustomPrompt="1"/>
          </p:nvPr>
        </p:nvSpPr>
        <p:spPr>
          <a:xfrm>
            <a:off x="6229378" y="296525"/>
            <a:ext cx="2022260" cy="2022252"/>
          </a:xfrm>
          <a:prstGeom prst="ellipse">
            <a:avLst/>
          </a:prstGeom>
          <a:noFill/>
        </p:spPr>
        <p:txBody>
          <a:bodyPr anchor="ctr"/>
          <a:lstStyle>
            <a:lvl1pPr algn="ctr">
              <a:defRPr/>
            </a:lvl1pPr>
          </a:lstStyle>
          <a:p>
            <a:r>
              <a:rPr lang="en-GB" dirty="0"/>
              <a:t>Icon</a:t>
            </a:r>
          </a:p>
          <a:p>
            <a:endParaRPr lang="en-GB" dirty="0"/>
          </a:p>
        </p:txBody>
      </p:sp>
      <p:sp>
        <p:nvSpPr>
          <p:cNvPr id="14" name="Picture Placeholder 35">
            <a:extLst>
              <a:ext uri="{FF2B5EF4-FFF2-40B4-BE49-F238E27FC236}">
                <a16:creationId xmlns:a16="http://schemas.microsoft.com/office/drawing/2014/main" id="{B69B5EC9-38A3-4F7C-96CD-CD5FD05F54E1}"/>
              </a:ext>
            </a:extLst>
          </p:cNvPr>
          <p:cNvSpPr>
            <a:spLocks noGrp="1"/>
          </p:cNvSpPr>
          <p:nvPr>
            <p:ph type="pic" sz="quarter" idx="41" hasCustomPrompt="1"/>
          </p:nvPr>
        </p:nvSpPr>
        <p:spPr>
          <a:xfrm rot="20890680">
            <a:off x="843127" y="3403133"/>
            <a:ext cx="1394005" cy="1393999"/>
          </a:xfrm>
          <a:prstGeom prst="ellipse">
            <a:avLst/>
          </a:prstGeom>
          <a:noFill/>
        </p:spPr>
        <p:txBody>
          <a:bodyPr anchor="ctr"/>
          <a:lstStyle>
            <a:lvl1pPr algn="ctr">
              <a:defRPr/>
            </a:lvl1pPr>
          </a:lstStyle>
          <a:p>
            <a:r>
              <a:rPr lang="en-GB" dirty="0"/>
              <a:t>Icon</a:t>
            </a:r>
          </a:p>
          <a:p>
            <a:endParaRPr lang="en-GB" dirty="0"/>
          </a:p>
        </p:txBody>
      </p:sp>
      <p:sp>
        <p:nvSpPr>
          <p:cNvPr id="15" name="Picture Placeholder 35">
            <a:extLst>
              <a:ext uri="{FF2B5EF4-FFF2-40B4-BE49-F238E27FC236}">
                <a16:creationId xmlns:a16="http://schemas.microsoft.com/office/drawing/2014/main" id="{A890848E-AC3D-43DB-AB07-CFF7FF33A278}"/>
              </a:ext>
            </a:extLst>
          </p:cNvPr>
          <p:cNvSpPr>
            <a:spLocks noGrp="1"/>
          </p:cNvSpPr>
          <p:nvPr>
            <p:ph type="pic" sz="quarter" idx="42" hasCustomPrompt="1"/>
          </p:nvPr>
        </p:nvSpPr>
        <p:spPr>
          <a:xfrm rot="20012956">
            <a:off x="477798" y="5064739"/>
            <a:ext cx="873355" cy="873351"/>
          </a:xfrm>
          <a:prstGeom prst="ellipse">
            <a:avLst/>
          </a:prstGeom>
          <a:noFill/>
        </p:spPr>
        <p:txBody>
          <a:bodyPr anchor="ctr"/>
          <a:lstStyle>
            <a:lvl1pPr algn="ctr">
              <a:defRPr/>
            </a:lvl1pPr>
          </a:lstStyle>
          <a:p>
            <a:r>
              <a:rPr lang="en-GB" dirty="0"/>
              <a:t>Icon</a:t>
            </a:r>
          </a:p>
          <a:p>
            <a:endParaRPr lang="en-GB" dirty="0"/>
          </a:p>
        </p:txBody>
      </p:sp>
      <p:sp>
        <p:nvSpPr>
          <p:cNvPr id="16" name="Picture Placeholder 35">
            <a:extLst>
              <a:ext uri="{FF2B5EF4-FFF2-40B4-BE49-F238E27FC236}">
                <a16:creationId xmlns:a16="http://schemas.microsoft.com/office/drawing/2014/main" id="{4083C098-0859-43E8-82CE-185A68FAD1B9}"/>
              </a:ext>
            </a:extLst>
          </p:cNvPr>
          <p:cNvSpPr>
            <a:spLocks noGrp="1"/>
          </p:cNvSpPr>
          <p:nvPr>
            <p:ph type="pic" sz="quarter" idx="43" hasCustomPrompt="1"/>
          </p:nvPr>
        </p:nvSpPr>
        <p:spPr>
          <a:xfrm>
            <a:off x="1438189" y="4928513"/>
            <a:ext cx="525329" cy="525325"/>
          </a:xfrm>
          <a:prstGeom prst="ellipse">
            <a:avLst/>
          </a:prstGeom>
          <a:noFill/>
        </p:spPr>
        <p:txBody>
          <a:bodyPr anchor="ctr"/>
          <a:lstStyle>
            <a:lvl1pPr algn="ctr">
              <a:defRPr sz="700"/>
            </a:lvl1pPr>
          </a:lstStyle>
          <a:p>
            <a:r>
              <a:rPr lang="en-GB" dirty="0"/>
              <a:t>Icon</a:t>
            </a:r>
          </a:p>
          <a:p>
            <a:endParaRPr lang="en-GB" dirty="0"/>
          </a:p>
        </p:txBody>
      </p:sp>
      <p:sp>
        <p:nvSpPr>
          <p:cNvPr id="17" name="Picture Placeholder 35">
            <a:extLst>
              <a:ext uri="{FF2B5EF4-FFF2-40B4-BE49-F238E27FC236}">
                <a16:creationId xmlns:a16="http://schemas.microsoft.com/office/drawing/2014/main" id="{ADCDDB41-49CA-4495-AB9B-A0A87009F9BA}"/>
              </a:ext>
            </a:extLst>
          </p:cNvPr>
          <p:cNvSpPr>
            <a:spLocks noGrp="1"/>
          </p:cNvSpPr>
          <p:nvPr>
            <p:ph type="pic" sz="quarter" idx="44" hasCustomPrompt="1"/>
          </p:nvPr>
        </p:nvSpPr>
        <p:spPr>
          <a:xfrm>
            <a:off x="2077750" y="4552660"/>
            <a:ext cx="945778" cy="945771"/>
          </a:xfrm>
          <a:prstGeom prst="ellipse">
            <a:avLst/>
          </a:prstGeom>
          <a:noFill/>
        </p:spPr>
        <p:txBody>
          <a:bodyPr anchor="ctr"/>
          <a:lstStyle>
            <a:lvl1pPr algn="ctr">
              <a:defRPr sz="700"/>
            </a:lvl1pPr>
          </a:lstStyle>
          <a:p>
            <a:r>
              <a:rPr lang="en-GB" dirty="0"/>
              <a:t>Icon</a:t>
            </a:r>
          </a:p>
          <a:p>
            <a:endParaRPr lang="en-GB" dirty="0"/>
          </a:p>
        </p:txBody>
      </p:sp>
      <p:grpSp>
        <p:nvGrpSpPr>
          <p:cNvPr id="28" name="Group 27">
            <a:extLst>
              <a:ext uri="{FF2B5EF4-FFF2-40B4-BE49-F238E27FC236}">
                <a16:creationId xmlns:a16="http://schemas.microsoft.com/office/drawing/2014/main" id="{8612CB12-1EAC-4B03-8377-2A3C2DDC4CF0}"/>
              </a:ext>
            </a:extLst>
          </p:cNvPr>
          <p:cNvGrpSpPr/>
          <p:nvPr userDrawn="1"/>
        </p:nvGrpSpPr>
        <p:grpSpPr>
          <a:xfrm>
            <a:off x="-3733074" y="0"/>
            <a:ext cx="3675219" cy="3810000"/>
            <a:chOff x="838199" y="1150070"/>
            <a:chExt cx="3507558" cy="3513463"/>
          </a:xfrm>
          <a:solidFill>
            <a:schemeClr val="tx1"/>
          </a:solidFill>
        </p:grpSpPr>
        <p:sp>
          <p:nvSpPr>
            <p:cNvPr id="29" name="Rectangle 28">
              <a:extLst>
                <a:ext uri="{FF2B5EF4-FFF2-40B4-BE49-F238E27FC236}">
                  <a16:creationId xmlns:a16="http://schemas.microsoft.com/office/drawing/2014/main" id="{C9F7FAA4-FAF4-4DE0-821A-AF44381C68CB}"/>
                </a:ext>
              </a:extLst>
            </p:cNvPr>
            <p:cNvSpPr/>
            <p:nvPr/>
          </p:nvSpPr>
          <p:spPr>
            <a:xfrm>
              <a:off x="838200" y="1150070"/>
              <a:ext cx="3507557" cy="351346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0" name="TextBox 29">
              <a:extLst>
                <a:ext uri="{FF2B5EF4-FFF2-40B4-BE49-F238E27FC236}">
                  <a16:creationId xmlns:a16="http://schemas.microsoft.com/office/drawing/2014/main" id="{23556E3A-9263-4EAA-B6A3-B4661D3792EF}"/>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rPr>
                <a:t>How to insert a </a:t>
              </a:r>
              <a:br>
                <a:rPr lang="en-GB">
                  <a:solidFill>
                    <a:srgbClr val="333333"/>
                  </a:solidFill>
                </a:rPr>
              </a:br>
              <a:r>
                <a:rPr lang="en-GB">
                  <a:solidFill>
                    <a:srgbClr val="333333"/>
                  </a:solidFill>
                </a:rPr>
                <a:t>background image</a:t>
              </a:r>
            </a:p>
          </p:txBody>
        </p:sp>
        <p:sp>
          <p:nvSpPr>
            <p:cNvPr id="31" name="Rectangle 30">
              <a:extLst>
                <a:ext uri="{FF2B5EF4-FFF2-40B4-BE49-F238E27FC236}">
                  <a16:creationId xmlns:a16="http://schemas.microsoft.com/office/drawing/2014/main" id="{A0E13A84-D280-4377-8127-16BE991EB416}"/>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2" name="TextBox 31">
              <a:extLst>
                <a:ext uri="{FF2B5EF4-FFF2-40B4-BE49-F238E27FC236}">
                  <a16:creationId xmlns:a16="http://schemas.microsoft.com/office/drawing/2014/main" id="{9CE59AB7-3976-4FA3-A20A-5486F446AF0D}"/>
                </a:ext>
              </a:extLst>
            </p:cNvPr>
            <p:cNvSpPr txBox="1"/>
            <p:nvPr/>
          </p:nvSpPr>
          <p:spPr>
            <a:xfrm>
              <a:off x="838199" y="1867808"/>
              <a:ext cx="3507557" cy="499351"/>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Right click on your slide and click </a:t>
              </a:r>
              <a:br>
                <a:rPr lang="en-GB" sz="1400" dirty="0">
                  <a:solidFill>
                    <a:srgbClr val="333333"/>
                  </a:solidFill>
                </a:rPr>
              </a:br>
              <a:r>
                <a:rPr lang="en-GB" sz="1400" b="1" dirty="0">
                  <a:solidFill>
                    <a:srgbClr val="333333"/>
                  </a:solidFill>
                </a:rPr>
                <a:t>Format Background</a:t>
              </a:r>
              <a:r>
                <a:rPr lang="en-GB" sz="1400" dirty="0">
                  <a:solidFill>
                    <a:srgbClr val="333333"/>
                  </a:solidFill>
                </a:rPr>
                <a:t>.</a:t>
              </a:r>
            </a:p>
          </p:txBody>
        </p:sp>
        <p:sp>
          <p:nvSpPr>
            <p:cNvPr id="33" name="TextBox 32">
              <a:extLst>
                <a:ext uri="{FF2B5EF4-FFF2-40B4-BE49-F238E27FC236}">
                  <a16:creationId xmlns:a16="http://schemas.microsoft.com/office/drawing/2014/main" id="{E8FD850B-B182-4B10-9DC9-9CA4B43D6C26}"/>
                </a:ext>
              </a:extLst>
            </p:cNvPr>
            <p:cNvSpPr txBox="1"/>
            <p:nvPr/>
          </p:nvSpPr>
          <p:spPr>
            <a:xfrm>
              <a:off x="838199" y="2415081"/>
              <a:ext cx="3507557" cy="738664"/>
            </a:xfrm>
            <a:prstGeom prst="rect">
              <a:avLst/>
            </a:prstGeom>
            <a:noFill/>
          </p:spPr>
          <p:txBody>
            <a:bodyPr wrap="square" rtlCol="0">
              <a:spAutoFit/>
            </a:bodyPr>
            <a:lstStyle/>
            <a:p>
              <a:r>
                <a:rPr lang="en-GB" sz="1400" b="1" dirty="0">
                  <a:solidFill>
                    <a:srgbClr val="333333"/>
                  </a:solidFill>
                </a:rPr>
                <a:t>2. </a:t>
              </a:r>
              <a:r>
                <a:rPr lang="en-GB" sz="1400" dirty="0">
                  <a:solidFill>
                    <a:srgbClr val="333333"/>
                  </a:solidFill>
                </a:rPr>
                <a:t>Click on </a:t>
              </a:r>
              <a:r>
                <a:rPr lang="en-GB" sz="1400" b="1" dirty="0">
                  <a:solidFill>
                    <a:srgbClr val="333333"/>
                  </a:solidFill>
                </a:rPr>
                <a:t>Fill</a:t>
              </a:r>
              <a:r>
                <a:rPr lang="en-GB" sz="1400" dirty="0">
                  <a:solidFill>
                    <a:srgbClr val="333333"/>
                  </a:solidFill>
                </a:rPr>
                <a:t> then </a:t>
              </a:r>
              <a:r>
                <a:rPr lang="en-GB" sz="1400" b="1" dirty="0">
                  <a:solidFill>
                    <a:srgbClr val="333333"/>
                  </a:solidFill>
                </a:rPr>
                <a:t>Picture or Texture Fill</a:t>
              </a:r>
              <a:r>
                <a:rPr lang="en-GB" sz="1400" dirty="0">
                  <a:solidFill>
                    <a:srgbClr val="333333"/>
                  </a:solidFill>
                </a:rPr>
                <a:t> and choose the image from your computer.</a:t>
              </a:r>
            </a:p>
          </p:txBody>
        </p:sp>
        <p:sp>
          <p:nvSpPr>
            <p:cNvPr id="34" name="TextBox 33">
              <a:extLst>
                <a:ext uri="{FF2B5EF4-FFF2-40B4-BE49-F238E27FC236}">
                  <a16:creationId xmlns:a16="http://schemas.microsoft.com/office/drawing/2014/main" id="{01100D5F-A851-436E-9242-9FB020FBF762}"/>
                </a:ext>
              </a:extLst>
            </p:cNvPr>
            <p:cNvSpPr txBox="1"/>
            <p:nvPr/>
          </p:nvSpPr>
          <p:spPr>
            <a:xfrm>
              <a:off x="838199" y="2938484"/>
              <a:ext cx="3507557" cy="523220"/>
            </a:xfrm>
            <a:prstGeom prst="rect">
              <a:avLst/>
            </a:prstGeom>
            <a:noFill/>
          </p:spPr>
          <p:txBody>
            <a:bodyPr wrap="square" rtlCol="0">
              <a:spAutoFit/>
            </a:bodyPr>
            <a:lstStyle/>
            <a:p>
              <a:r>
                <a:rPr lang="en-GB" sz="1400" b="1" dirty="0">
                  <a:solidFill>
                    <a:srgbClr val="333333"/>
                  </a:solidFill>
                </a:rPr>
                <a:t>3. </a:t>
              </a:r>
              <a:r>
                <a:rPr lang="en-GB" sz="1400" dirty="0">
                  <a:solidFill>
                    <a:srgbClr val="333333"/>
                  </a:solidFill>
                </a:rPr>
                <a:t>Click </a:t>
              </a:r>
              <a:r>
                <a:rPr lang="en-GB" sz="1400" b="1" dirty="0">
                  <a:solidFill>
                    <a:srgbClr val="333333"/>
                  </a:solidFill>
                </a:rPr>
                <a:t>Picture</a:t>
              </a:r>
              <a:r>
                <a:rPr lang="en-GB" sz="1400" dirty="0">
                  <a:solidFill>
                    <a:srgbClr val="333333"/>
                  </a:solidFill>
                </a:rPr>
                <a:t> on the Format Background Menu to alter your image.</a:t>
              </a:r>
            </a:p>
          </p:txBody>
        </p:sp>
        <p:sp>
          <p:nvSpPr>
            <p:cNvPr id="35" name="TextBox 34">
              <a:extLst>
                <a:ext uri="{FF2B5EF4-FFF2-40B4-BE49-F238E27FC236}">
                  <a16:creationId xmlns:a16="http://schemas.microsoft.com/office/drawing/2014/main" id="{E1077640-C8D0-4DE0-85D8-F7E39883EC48}"/>
                </a:ext>
              </a:extLst>
            </p:cNvPr>
            <p:cNvSpPr txBox="1"/>
            <p:nvPr/>
          </p:nvSpPr>
          <p:spPr>
            <a:xfrm>
              <a:off x="838199" y="3481815"/>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6" name="TextBox 35">
              <a:extLst>
                <a:ext uri="{FF2B5EF4-FFF2-40B4-BE49-F238E27FC236}">
                  <a16:creationId xmlns:a16="http://schemas.microsoft.com/office/drawing/2014/main" id="{8E6493B3-6CDE-487E-9E33-8AD90DCEFA74}"/>
                </a:ext>
              </a:extLst>
            </p:cNvPr>
            <p:cNvSpPr txBox="1"/>
            <p:nvPr/>
          </p:nvSpPr>
          <p:spPr>
            <a:xfrm>
              <a:off x="838199" y="4025149"/>
              <a:ext cx="3507557" cy="523220"/>
            </a:xfrm>
            <a:prstGeom prst="rect">
              <a:avLst/>
            </a:prstGeom>
            <a:noFill/>
          </p:spPr>
          <p:txBody>
            <a:bodyPr wrap="square" rtlCol="0">
              <a:spAutoFit/>
            </a:bodyPr>
            <a:lstStyle/>
            <a:p>
              <a:r>
                <a:rPr lang="en-GB" sz="1400" b="1" dirty="0">
                  <a:solidFill>
                    <a:srgbClr val="333333"/>
                  </a:solidFill>
                </a:rPr>
                <a:t>5. </a:t>
              </a:r>
              <a:r>
                <a:rPr lang="en-GB" sz="1400" dirty="0">
                  <a:solidFill>
                    <a:srgbClr val="333333"/>
                  </a:solidFill>
                </a:rPr>
                <a:t>Choose </a:t>
              </a:r>
              <a:r>
                <a:rPr lang="en-GB" sz="1400" b="1" dirty="0">
                  <a:solidFill>
                    <a:srgbClr val="333333"/>
                  </a:solidFill>
                </a:rPr>
                <a:t>Picture Correction</a:t>
              </a:r>
              <a:r>
                <a:rPr lang="en-GB" sz="1400" dirty="0">
                  <a:solidFill>
                    <a:srgbClr val="333333"/>
                  </a:solidFill>
                </a:rPr>
                <a:t> to adjust the Sharpness, Brightness, and Contrast.</a:t>
              </a:r>
            </a:p>
          </p:txBody>
        </p:sp>
      </p:grpSp>
      <p:grpSp>
        <p:nvGrpSpPr>
          <p:cNvPr id="37" name="Group 36">
            <a:extLst>
              <a:ext uri="{FF2B5EF4-FFF2-40B4-BE49-F238E27FC236}">
                <a16:creationId xmlns:a16="http://schemas.microsoft.com/office/drawing/2014/main" id="{5F283929-83C4-4E8F-A3B3-B518640658FA}"/>
              </a:ext>
            </a:extLst>
          </p:cNvPr>
          <p:cNvGrpSpPr/>
          <p:nvPr userDrawn="1"/>
        </p:nvGrpSpPr>
        <p:grpSpPr>
          <a:xfrm>
            <a:off x="-3733074" y="3877207"/>
            <a:ext cx="3675219" cy="3591084"/>
            <a:chOff x="838198" y="1150070"/>
            <a:chExt cx="3507559" cy="3427262"/>
          </a:xfrm>
        </p:grpSpPr>
        <p:sp>
          <p:nvSpPr>
            <p:cNvPr id="38" name="Rectangle 37">
              <a:extLst>
                <a:ext uri="{FF2B5EF4-FFF2-40B4-BE49-F238E27FC236}">
                  <a16:creationId xmlns:a16="http://schemas.microsoft.com/office/drawing/2014/main" id="{A6570B31-FD86-422B-9577-D1B3A043661F}"/>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9" name="TextBox 38">
              <a:extLst>
                <a:ext uri="{FF2B5EF4-FFF2-40B4-BE49-F238E27FC236}">
                  <a16:creationId xmlns:a16="http://schemas.microsoft.com/office/drawing/2014/main" id="{510EC129-BB15-43D5-B1E5-8995CF458250}"/>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40" name="Rectangle 39">
              <a:extLst>
                <a:ext uri="{FF2B5EF4-FFF2-40B4-BE49-F238E27FC236}">
                  <a16:creationId xmlns:a16="http://schemas.microsoft.com/office/drawing/2014/main" id="{45AC2440-D1C3-4E4F-8E45-0AAB1A466FD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41" name="TextBox 40">
              <a:extLst>
                <a:ext uri="{FF2B5EF4-FFF2-40B4-BE49-F238E27FC236}">
                  <a16:creationId xmlns:a16="http://schemas.microsoft.com/office/drawing/2014/main" id="{DE0F7047-E658-494B-9457-EC22D516A7E2}"/>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42" name="TextBox 41">
              <a:extLst>
                <a:ext uri="{FF2B5EF4-FFF2-40B4-BE49-F238E27FC236}">
                  <a16:creationId xmlns:a16="http://schemas.microsoft.com/office/drawing/2014/main" id="{AB6E21E5-FB23-4A09-9835-882B85EB3A4D}"/>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43" name="TextBox 42">
              <a:extLst>
                <a:ext uri="{FF2B5EF4-FFF2-40B4-BE49-F238E27FC236}">
                  <a16:creationId xmlns:a16="http://schemas.microsoft.com/office/drawing/2014/main" id="{260800BA-4E1A-4E77-B7EB-0218B1CCB5A5}"/>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44" name="Text Placeholder 2">
            <a:extLst>
              <a:ext uri="{FF2B5EF4-FFF2-40B4-BE49-F238E27FC236}">
                <a16:creationId xmlns:a16="http://schemas.microsoft.com/office/drawing/2014/main" id="{B3FF7A19-57DF-4AFB-A65C-D1908F4C86E4}"/>
              </a:ext>
            </a:extLst>
          </p:cNvPr>
          <p:cNvSpPr>
            <a:spLocks noGrp="1"/>
          </p:cNvSpPr>
          <p:nvPr>
            <p:ph type="body" sz="quarter" idx="36" hasCustomPrompt="1"/>
          </p:nvPr>
        </p:nvSpPr>
        <p:spPr>
          <a:xfrm>
            <a:off x="8518865" y="6458440"/>
            <a:ext cx="268224" cy="309947"/>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4507356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estions">
    <p:bg>
      <p:bgRef idx="1001">
        <a:schemeClr val="bg1"/>
      </p:bgRef>
    </p:bg>
    <p:spTree>
      <p:nvGrpSpPr>
        <p:cNvPr id="1" name=""/>
        <p:cNvGrpSpPr/>
        <p:nvPr/>
      </p:nvGrpSpPr>
      <p:grpSpPr>
        <a:xfrm>
          <a:off x="0" y="0"/>
          <a:ext cx="0" cy="0"/>
          <a:chOff x="0" y="0"/>
          <a:chExt cx="0" cy="0"/>
        </a:xfrm>
      </p:grpSpPr>
      <p:sp>
        <p:nvSpPr>
          <p:cNvPr id="9" name="Text Placeholder 15">
            <a:extLst>
              <a:ext uri="{FF2B5EF4-FFF2-40B4-BE49-F238E27FC236}">
                <a16:creationId xmlns:a16="http://schemas.microsoft.com/office/drawing/2014/main" id="{8BE3F247-5F8D-40B6-BE76-9901C19B793B}"/>
              </a:ext>
            </a:extLst>
          </p:cNvPr>
          <p:cNvSpPr>
            <a:spLocks noGrp="1"/>
          </p:cNvSpPr>
          <p:nvPr>
            <p:ph type="body" sz="quarter" idx="17" hasCustomPrompt="1"/>
          </p:nvPr>
        </p:nvSpPr>
        <p:spPr>
          <a:xfrm>
            <a:off x="5471160" y="3733800"/>
            <a:ext cx="6196965" cy="6196965"/>
          </a:xfrm>
          <a:prstGeom prst="ellipse">
            <a:avLst/>
          </a:prstGeom>
          <a:solidFill>
            <a:schemeClr val="bg2">
              <a:lumMod val="20000"/>
              <a:lumOff val="80000"/>
              <a:alpha val="30000"/>
            </a:schemeClr>
          </a:solidFill>
        </p:spPr>
        <p:txBody>
          <a:bodyPr/>
          <a:lstStyle>
            <a:lvl1pPr>
              <a:defRPr/>
            </a:lvl1pPr>
          </a:lstStyle>
          <a:p>
            <a:pPr lvl="0"/>
            <a:r>
              <a:rPr lang="en-US" dirty="0"/>
              <a:t> </a:t>
            </a:r>
            <a:endParaRPr lang="en-GB" dirty="0"/>
          </a:p>
        </p:txBody>
      </p:sp>
      <p:sp>
        <p:nvSpPr>
          <p:cNvPr id="8" name="Text Placeholder 15">
            <a:extLst>
              <a:ext uri="{FF2B5EF4-FFF2-40B4-BE49-F238E27FC236}">
                <a16:creationId xmlns:a16="http://schemas.microsoft.com/office/drawing/2014/main" id="{BC3DD8C2-24F3-4116-BAD1-B1D5B0EA1768}"/>
              </a:ext>
            </a:extLst>
          </p:cNvPr>
          <p:cNvSpPr>
            <a:spLocks noGrp="1"/>
          </p:cNvSpPr>
          <p:nvPr>
            <p:ph type="body" sz="quarter" idx="16" hasCustomPrompt="1"/>
          </p:nvPr>
        </p:nvSpPr>
        <p:spPr>
          <a:xfrm>
            <a:off x="-1129820" y="-3147060"/>
            <a:ext cx="6014240" cy="6014240"/>
          </a:xfrm>
          <a:prstGeom prst="ellipse">
            <a:avLst/>
          </a:prstGeom>
          <a:solidFill>
            <a:schemeClr val="accent1">
              <a:alpha val="35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12EBD3E5-B781-4CA6-BA04-0191BEB022F6}"/>
              </a:ext>
            </a:extLst>
          </p:cNvPr>
          <p:cNvSpPr>
            <a:spLocks noGrp="1"/>
          </p:cNvSpPr>
          <p:nvPr>
            <p:ph type="title" hasCustomPrompt="1"/>
          </p:nvPr>
        </p:nvSpPr>
        <p:spPr>
          <a:xfrm>
            <a:off x="399716" y="443669"/>
            <a:ext cx="3867484" cy="524072"/>
          </a:xfrm>
        </p:spPr>
        <p:txBody>
          <a:bodyPr/>
          <a:lstStyle>
            <a:lvl1pPr>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0BD9A8F2-D1C4-493E-9A1D-0B5A55B3A918}"/>
              </a:ext>
            </a:extLst>
          </p:cNvPr>
          <p:cNvSpPr>
            <a:spLocks noGrp="1"/>
          </p:cNvSpPr>
          <p:nvPr>
            <p:ph type="dt" sz="half" idx="10"/>
          </p:nvPr>
        </p:nvSpPr>
        <p:spPr/>
        <p:txBody>
          <a:bodyPr/>
          <a:lstStyle/>
          <a:p>
            <a:endParaRPr lang="en-GB" dirty="0">
              <a:solidFill>
                <a:srgbClr val="FFFFFF"/>
              </a:solidFill>
            </a:endParaRPr>
          </a:p>
        </p:txBody>
      </p:sp>
      <p:sp>
        <p:nvSpPr>
          <p:cNvPr id="4" name="Footer Placeholder 3">
            <a:extLst>
              <a:ext uri="{FF2B5EF4-FFF2-40B4-BE49-F238E27FC236}">
                <a16:creationId xmlns:a16="http://schemas.microsoft.com/office/drawing/2014/main" id="{13152887-E549-4225-8409-5DA1D58A1CA5}"/>
              </a:ext>
            </a:extLst>
          </p:cNvPr>
          <p:cNvSpPr>
            <a:spLocks noGrp="1"/>
          </p:cNvSpPr>
          <p:nvPr>
            <p:ph type="ftr" sz="quarter" idx="11"/>
          </p:nvPr>
        </p:nvSpPr>
        <p:spPr/>
        <p:txBody>
          <a:bodyPr/>
          <a:lstStyle/>
          <a:p>
            <a:r>
              <a:rPr lang="en-GB">
                <a:solidFill>
                  <a:srgbClr val="FFFFFF"/>
                </a:solidFill>
              </a:rPr>
              <a:t>FOOTER TEXT</a:t>
            </a:r>
            <a:endParaRPr lang="en-GB" dirty="0">
              <a:solidFill>
                <a:srgbClr val="FFFFFF"/>
              </a:solidFill>
            </a:endParaRPr>
          </a:p>
        </p:txBody>
      </p:sp>
      <p:sp>
        <p:nvSpPr>
          <p:cNvPr id="5" name="Slide Number Placeholder 4">
            <a:extLst>
              <a:ext uri="{FF2B5EF4-FFF2-40B4-BE49-F238E27FC236}">
                <a16:creationId xmlns:a16="http://schemas.microsoft.com/office/drawing/2014/main" id="{0A763704-0409-4CAF-812E-C954E3D4D72A}"/>
              </a:ext>
            </a:extLst>
          </p:cNvPr>
          <p:cNvSpPr>
            <a:spLocks noGrp="1"/>
          </p:cNvSpPr>
          <p:nvPr>
            <p:ph type="sldNum" sz="quarter" idx="12"/>
          </p:nvPr>
        </p:nvSpPr>
        <p:spPr/>
        <p:txBody>
          <a:bodyPr/>
          <a:lstStyle/>
          <a:p>
            <a:fld id="{DEF0B191-1A35-4C64-9469-EB738BB7161E}" type="slidenum">
              <a:rPr lang="en-GB" smtClean="0">
                <a:solidFill>
                  <a:srgbClr val="FFFFFF"/>
                </a:solidFill>
              </a:rPr>
              <a:pPr/>
              <a:t>‹#›</a:t>
            </a:fld>
            <a:endParaRPr lang="en-GB" dirty="0">
              <a:solidFill>
                <a:srgbClr val="FFFFFF"/>
              </a:solidFill>
            </a:endParaRPr>
          </a:p>
        </p:txBody>
      </p:sp>
      <p:sp>
        <p:nvSpPr>
          <p:cNvPr id="10" name="Picture Placeholder 35">
            <a:extLst>
              <a:ext uri="{FF2B5EF4-FFF2-40B4-BE49-F238E27FC236}">
                <a16:creationId xmlns:a16="http://schemas.microsoft.com/office/drawing/2014/main" id="{02A9D947-09F5-4397-B3A1-7DE5014A610E}"/>
              </a:ext>
            </a:extLst>
          </p:cNvPr>
          <p:cNvSpPr>
            <a:spLocks noGrp="1"/>
          </p:cNvSpPr>
          <p:nvPr>
            <p:ph type="pic" sz="quarter" idx="41" hasCustomPrompt="1"/>
          </p:nvPr>
        </p:nvSpPr>
        <p:spPr>
          <a:xfrm rot="21224692">
            <a:off x="5851301" y="117563"/>
            <a:ext cx="2862806" cy="2862790"/>
          </a:xfrm>
          <a:prstGeom prst="ellipse">
            <a:avLst/>
          </a:prstGeom>
          <a:noFill/>
        </p:spPr>
        <p:txBody>
          <a:bodyPr anchor="b"/>
          <a:lstStyle>
            <a:lvl1pPr algn="ctr">
              <a:defRPr/>
            </a:lvl1pPr>
          </a:lstStyle>
          <a:p>
            <a:r>
              <a:rPr lang="en-GB" dirty="0"/>
              <a:t>Icon</a:t>
            </a:r>
          </a:p>
          <a:p>
            <a:endParaRPr lang="en-GB" dirty="0"/>
          </a:p>
        </p:txBody>
      </p:sp>
      <p:sp>
        <p:nvSpPr>
          <p:cNvPr id="11" name="Picture Placeholder 35">
            <a:extLst>
              <a:ext uri="{FF2B5EF4-FFF2-40B4-BE49-F238E27FC236}">
                <a16:creationId xmlns:a16="http://schemas.microsoft.com/office/drawing/2014/main" id="{0F43B22F-9D62-4A86-BA7D-E3474029D945}"/>
              </a:ext>
            </a:extLst>
          </p:cNvPr>
          <p:cNvSpPr>
            <a:spLocks noGrp="1"/>
          </p:cNvSpPr>
          <p:nvPr>
            <p:ph type="pic" sz="quarter" idx="42" hasCustomPrompt="1"/>
          </p:nvPr>
        </p:nvSpPr>
        <p:spPr>
          <a:xfrm>
            <a:off x="2311574" y="4219462"/>
            <a:ext cx="2069926" cy="2069914"/>
          </a:xfrm>
          <a:prstGeom prst="ellipse">
            <a:avLst/>
          </a:prstGeom>
          <a:noFill/>
        </p:spPr>
        <p:txBody>
          <a:bodyPr anchor="b"/>
          <a:lstStyle>
            <a:lvl1pPr algn="ctr">
              <a:defRPr/>
            </a:lvl1pPr>
          </a:lstStyle>
          <a:p>
            <a:r>
              <a:rPr lang="en-GB" dirty="0"/>
              <a:t>Icon</a:t>
            </a:r>
          </a:p>
          <a:p>
            <a:endParaRPr lang="en-GB" dirty="0"/>
          </a:p>
        </p:txBody>
      </p:sp>
      <p:sp>
        <p:nvSpPr>
          <p:cNvPr id="12" name="Picture Placeholder 35">
            <a:extLst>
              <a:ext uri="{FF2B5EF4-FFF2-40B4-BE49-F238E27FC236}">
                <a16:creationId xmlns:a16="http://schemas.microsoft.com/office/drawing/2014/main" id="{CB2BDD11-1332-43D8-82B6-5D6A591262AC}"/>
              </a:ext>
            </a:extLst>
          </p:cNvPr>
          <p:cNvSpPr>
            <a:spLocks noGrp="1"/>
          </p:cNvSpPr>
          <p:nvPr>
            <p:ph type="pic" sz="quarter" idx="43" hasCustomPrompt="1"/>
          </p:nvPr>
        </p:nvSpPr>
        <p:spPr>
          <a:xfrm rot="159892">
            <a:off x="2971799" y="2167971"/>
            <a:ext cx="1055655" cy="1055649"/>
          </a:xfrm>
          <a:prstGeom prst="ellipse">
            <a:avLst/>
          </a:prstGeom>
          <a:noFill/>
        </p:spPr>
        <p:txBody>
          <a:bodyPr anchor="b"/>
          <a:lstStyle>
            <a:lvl1pPr algn="ctr">
              <a:defRPr/>
            </a:lvl1pPr>
          </a:lstStyle>
          <a:p>
            <a:r>
              <a:rPr lang="en-GB" dirty="0"/>
              <a:t>Icon</a:t>
            </a:r>
          </a:p>
          <a:p>
            <a:endParaRPr lang="en-GB" dirty="0"/>
          </a:p>
        </p:txBody>
      </p:sp>
      <p:grpSp>
        <p:nvGrpSpPr>
          <p:cNvPr id="15" name="Group 14">
            <a:extLst>
              <a:ext uri="{FF2B5EF4-FFF2-40B4-BE49-F238E27FC236}">
                <a16:creationId xmlns:a16="http://schemas.microsoft.com/office/drawing/2014/main" id="{E23D7F08-F64F-4A53-ABF7-03D2875437BD}"/>
              </a:ext>
            </a:extLst>
          </p:cNvPr>
          <p:cNvGrpSpPr/>
          <p:nvPr userDrawn="1"/>
        </p:nvGrpSpPr>
        <p:grpSpPr>
          <a:xfrm>
            <a:off x="-3733074" y="0"/>
            <a:ext cx="3675219" cy="3810000"/>
            <a:chOff x="838199" y="1150070"/>
            <a:chExt cx="3507558" cy="3513463"/>
          </a:xfrm>
          <a:solidFill>
            <a:schemeClr val="tx1"/>
          </a:solidFill>
        </p:grpSpPr>
        <p:sp>
          <p:nvSpPr>
            <p:cNvPr id="16" name="Rectangle 15">
              <a:extLst>
                <a:ext uri="{FF2B5EF4-FFF2-40B4-BE49-F238E27FC236}">
                  <a16:creationId xmlns:a16="http://schemas.microsoft.com/office/drawing/2014/main" id="{F2D152B7-AF39-4254-9DEF-E6C0A081F8E9}"/>
                </a:ext>
              </a:extLst>
            </p:cNvPr>
            <p:cNvSpPr/>
            <p:nvPr/>
          </p:nvSpPr>
          <p:spPr>
            <a:xfrm>
              <a:off x="838200" y="1150070"/>
              <a:ext cx="3507557" cy="351346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7" name="TextBox 16">
              <a:extLst>
                <a:ext uri="{FF2B5EF4-FFF2-40B4-BE49-F238E27FC236}">
                  <a16:creationId xmlns:a16="http://schemas.microsoft.com/office/drawing/2014/main" id="{B08CE736-A819-43C5-88D3-1C6DA5F5D658}"/>
                </a:ext>
              </a:extLst>
            </p:cNvPr>
            <p:cNvSpPr txBox="1"/>
            <p:nvPr/>
          </p:nvSpPr>
          <p:spPr>
            <a:xfrm>
              <a:off x="838200" y="1150070"/>
              <a:ext cx="3507557" cy="646331"/>
            </a:xfrm>
            <a:prstGeom prst="rect">
              <a:avLst/>
            </a:prstGeom>
            <a:noFill/>
          </p:spPr>
          <p:txBody>
            <a:bodyPr wrap="square" rtlCol="0">
              <a:spAutoFit/>
            </a:bodyPr>
            <a:lstStyle/>
            <a:p>
              <a:pPr algn="ctr"/>
              <a:r>
                <a:rPr lang="en-GB">
                  <a:solidFill>
                    <a:srgbClr val="333333"/>
                  </a:solidFill>
                </a:rPr>
                <a:t>How to insert a </a:t>
              </a:r>
              <a:br>
                <a:rPr lang="en-GB">
                  <a:solidFill>
                    <a:srgbClr val="333333"/>
                  </a:solidFill>
                </a:rPr>
              </a:br>
              <a:r>
                <a:rPr lang="en-GB">
                  <a:solidFill>
                    <a:srgbClr val="333333"/>
                  </a:solidFill>
                </a:rPr>
                <a:t>background image</a:t>
              </a:r>
            </a:p>
          </p:txBody>
        </p:sp>
        <p:sp>
          <p:nvSpPr>
            <p:cNvPr id="18" name="Rectangle 17">
              <a:extLst>
                <a:ext uri="{FF2B5EF4-FFF2-40B4-BE49-F238E27FC236}">
                  <a16:creationId xmlns:a16="http://schemas.microsoft.com/office/drawing/2014/main" id="{95ECB2CC-8C79-4E4E-8209-BD45D0F1EA41}"/>
                </a:ext>
              </a:extLst>
            </p:cNvPr>
            <p:cNvSpPr/>
            <p:nvPr/>
          </p:nvSpPr>
          <p:spPr>
            <a:xfrm>
              <a:off x="838200" y="1817193"/>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19" name="TextBox 18">
              <a:extLst>
                <a:ext uri="{FF2B5EF4-FFF2-40B4-BE49-F238E27FC236}">
                  <a16:creationId xmlns:a16="http://schemas.microsoft.com/office/drawing/2014/main" id="{61961574-8E57-497A-A633-68B212FA8DA9}"/>
                </a:ext>
              </a:extLst>
            </p:cNvPr>
            <p:cNvSpPr txBox="1"/>
            <p:nvPr/>
          </p:nvSpPr>
          <p:spPr>
            <a:xfrm>
              <a:off x="838199" y="1867808"/>
              <a:ext cx="3507557" cy="499351"/>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Right click on your slide and click </a:t>
              </a:r>
              <a:br>
                <a:rPr lang="en-GB" sz="1400" dirty="0">
                  <a:solidFill>
                    <a:srgbClr val="333333"/>
                  </a:solidFill>
                </a:rPr>
              </a:br>
              <a:r>
                <a:rPr lang="en-GB" sz="1400" b="1" dirty="0">
                  <a:solidFill>
                    <a:srgbClr val="333333"/>
                  </a:solidFill>
                </a:rPr>
                <a:t>Format Background</a:t>
              </a:r>
              <a:r>
                <a:rPr lang="en-GB" sz="1400" dirty="0">
                  <a:solidFill>
                    <a:srgbClr val="333333"/>
                  </a:solidFill>
                </a:rPr>
                <a:t>.</a:t>
              </a:r>
            </a:p>
          </p:txBody>
        </p:sp>
        <p:sp>
          <p:nvSpPr>
            <p:cNvPr id="20" name="TextBox 19">
              <a:extLst>
                <a:ext uri="{FF2B5EF4-FFF2-40B4-BE49-F238E27FC236}">
                  <a16:creationId xmlns:a16="http://schemas.microsoft.com/office/drawing/2014/main" id="{67BBF046-3C93-4E83-B52A-60DED75DE99F}"/>
                </a:ext>
              </a:extLst>
            </p:cNvPr>
            <p:cNvSpPr txBox="1"/>
            <p:nvPr/>
          </p:nvSpPr>
          <p:spPr>
            <a:xfrm>
              <a:off x="838199" y="2415081"/>
              <a:ext cx="3507557" cy="738664"/>
            </a:xfrm>
            <a:prstGeom prst="rect">
              <a:avLst/>
            </a:prstGeom>
            <a:noFill/>
          </p:spPr>
          <p:txBody>
            <a:bodyPr wrap="square" rtlCol="0">
              <a:spAutoFit/>
            </a:bodyPr>
            <a:lstStyle/>
            <a:p>
              <a:r>
                <a:rPr lang="en-GB" sz="1400" b="1" dirty="0">
                  <a:solidFill>
                    <a:srgbClr val="333333"/>
                  </a:solidFill>
                </a:rPr>
                <a:t>2. </a:t>
              </a:r>
              <a:r>
                <a:rPr lang="en-GB" sz="1400" dirty="0">
                  <a:solidFill>
                    <a:srgbClr val="333333"/>
                  </a:solidFill>
                </a:rPr>
                <a:t>Click on </a:t>
              </a:r>
              <a:r>
                <a:rPr lang="en-GB" sz="1400" b="1" dirty="0">
                  <a:solidFill>
                    <a:srgbClr val="333333"/>
                  </a:solidFill>
                </a:rPr>
                <a:t>Fill</a:t>
              </a:r>
              <a:r>
                <a:rPr lang="en-GB" sz="1400" dirty="0">
                  <a:solidFill>
                    <a:srgbClr val="333333"/>
                  </a:solidFill>
                </a:rPr>
                <a:t> then </a:t>
              </a:r>
              <a:r>
                <a:rPr lang="en-GB" sz="1400" b="1" dirty="0">
                  <a:solidFill>
                    <a:srgbClr val="333333"/>
                  </a:solidFill>
                </a:rPr>
                <a:t>Picture or Texture Fill</a:t>
              </a:r>
              <a:r>
                <a:rPr lang="en-GB" sz="1400" dirty="0">
                  <a:solidFill>
                    <a:srgbClr val="333333"/>
                  </a:solidFill>
                </a:rPr>
                <a:t> and choose the image from your computer.</a:t>
              </a:r>
            </a:p>
          </p:txBody>
        </p:sp>
        <p:sp>
          <p:nvSpPr>
            <p:cNvPr id="21" name="TextBox 20">
              <a:extLst>
                <a:ext uri="{FF2B5EF4-FFF2-40B4-BE49-F238E27FC236}">
                  <a16:creationId xmlns:a16="http://schemas.microsoft.com/office/drawing/2014/main" id="{BAB21B14-94EC-405E-AD01-1375B8408E81}"/>
                </a:ext>
              </a:extLst>
            </p:cNvPr>
            <p:cNvSpPr txBox="1"/>
            <p:nvPr/>
          </p:nvSpPr>
          <p:spPr>
            <a:xfrm>
              <a:off x="838199" y="2938484"/>
              <a:ext cx="3507557" cy="523220"/>
            </a:xfrm>
            <a:prstGeom prst="rect">
              <a:avLst/>
            </a:prstGeom>
            <a:noFill/>
          </p:spPr>
          <p:txBody>
            <a:bodyPr wrap="square" rtlCol="0">
              <a:spAutoFit/>
            </a:bodyPr>
            <a:lstStyle/>
            <a:p>
              <a:r>
                <a:rPr lang="en-GB" sz="1400" b="1" dirty="0">
                  <a:solidFill>
                    <a:srgbClr val="333333"/>
                  </a:solidFill>
                </a:rPr>
                <a:t>3. </a:t>
              </a:r>
              <a:r>
                <a:rPr lang="en-GB" sz="1400" dirty="0">
                  <a:solidFill>
                    <a:srgbClr val="333333"/>
                  </a:solidFill>
                </a:rPr>
                <a:t>Click </a:t>
              </a:r>
              <a:r>
                <a:rPr lang="en-GB" sz="1400" b="1" dirty="0">
                  <a:solidFill>
                    <a:srgbClr val="333333"/>
                  </a:solidFill>
                </a:rPr>
                <a:t>Picture</a:t>
              </a:r>
              <a:r>
                <a:rPr lang="en-GB" sz="1400" dirty="0">
                  <a:solidFill>
                    <a:srgbClr val="333333"/>
                  </a:solidFill>
                </a:rPr>
                <a:t> on the Format Background Menu to alter your image.</a:t>
              </a:r>
            </a:p>
          </p:txBody>
        </p:sp>
        <p:sp>
          <p:nvSpPr>
            <p:cNvPr id="22" name="TextBox 21">
              <a:extLst>
                <a:ext uri="{FF2B5EF4-FFF2-40B4-BE49-F238E27FC236}">
                  <a16:creationId xmlns:a16="http://schemas.microsoft.com/office/drawing/2014/main" id="{D5EF0EEF-0B0C-4280-83F0-0B2290C21BEC}"/>
                </a:ext>
              </a:extLst>
            </p:cNvPr>
            <p:cNvSpPr txBox="1"/>
            <p:nvPr/>
          </p:nvSpPr>
          <p:spPr>
            <a:xfrm>
              <a:off x="838199" y="3481815"/>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23" name="TextBox 22">
              <a:extLst>
                <a:ext uri="{FF2B5EF4-FFF2-40B4-BE49-F238E27FC236}">
                  <a16:creationId xmlns:a16="http://schemas.microsoft.com/office/drawing/2014/main" id="{00DC171F-536D-4996-B83C-E8864203C425}"/>
                </a:ext>
              </a:extLst>
            </p:cNvPr>
            <p:cNvSpPr txBox="1"/>
            <p:nvPr/>
          </p:nvSpPr>
          <p:spPr>
            <a:xfrm>
              <a:off x="838199" y="4025149"/>
              <a:ext cx="3507557" cy="523220"/>
            </a:xfrm>
            <a:prstGeom prst="rect">
              <a:avLst/>
            </a:prstGeom>
            <a:noFill/>
          </p:spPr>
          <p:txBody>
            <a:bodyPr wrap="square" rtlCol="0">
              <a:spAutoFit/>
            </a:bodyPr>
            <a:lstStyle/>
            <a:p>
              <a:r>
                <a:rPr lang="en-GB" sz="1400" b="1" dirty="0">
                  <a:solidFill>
                    <a:srgbClr val="333333"/>
                  </a:solidFill>
                </a:rPr>
                <a:t>5. </a:t>
              </a:r>
              <a:r>
                <a:rPr lang="en-GB" sz="1400" dirty="0">
                  <a:solidFill>
                    <a:srgbClr val="333333"/>
                  </a:solidFill>
                </a:rPr>
                <a:t>Choose </a:t>
              </a:r>
              <a:r>
                <a:rPr lang="en-GB" sz="1400" b="1" dirty="0">
                  <a:solidFill>
                    <a:srgbClr val="333333"/>
                  </a:solidFill>
                </a:rPr>
                <a:t>Picture Correction</a:t>
              </a:r>
              <a:r>
                <a:rPr lang="en-GB" sz="1400" dirty="0">
                  <a:solidFill>
                    <a:srgbClr val="333333"/>
                  </a:solidFill>
                </a:rPr>
                <a:t> to adjust the Sharpness, Brightness, and Contrast.</a:t>
              </a:r>
            </a:p>
          </p:txBody>
        </p:sp>
      </p:grpSp>
      <p:grpSp>
        <p:nvGrpSpPr>
          <p:cNvPr id="24" name="Group 23">
            <a:extLst>
              <a:ext uri="{FF2B5EF4-FFF2-40B4-BE49-F238E27FC236}">
                <a16:creationId xmlns:a16="http://schemas.microsoft.com/office/drawing/2014/main" id="{F081D5CB-4FE0-4638-A043-654902470927}"/>
              </a:ext>
            </a:extLst>
          </p:cNvPr>
          <p:cNvGrpSpPr/>
          <p:nvPr userDrawn="1"/>
        </p:nvGrpSpPr>
        <p:grpSpPr>
          <a:xfrm>
            <a:off x="-3733074" y="3877207"/>
            <a:ext cx="3675219" cy="3591084"/>
            <a:chOff x="838198" y="1150070"/>
            <a:chExt cx="3507559" cy="3427262"/>
          </a:xfrm>
        </p:grpSpPr>
        <p:sp>
          <p:nvSpPr>
            <p:cNvPr id="25" name="Rectangle 24">
              <a:extLst>
                <a:ext uri="{FF2B5EF4-FFF2-40B4-BE49-F238E27FC236}">
                  <a16:creationId xmlns:a16="http://schemas.microsoft.com/office/drawing/2014/main" id="{775EA1E6-6825-480A-82CD-A7BB1A85EA40}"/>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6" name="TextBox 25">
              <a:extLst>
                <a:ext uri="{FF2B5EF4-FFF2-40B4-BE49-F238E27FC236}">
                  <a16:creationId xmlns:a16="http://schemas.microsoft.com/office/drawing/2014/main" id="{447D9338-BA25-469D-8283-D5A849ADA030}"/>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7" name="Rectangle 26">
              <a:extLst>
                <a:ext uri="{FF2B5EF4-FFF2-40B4-BE49-F238E27FC236}">
                  <a16:creationId xmlns:a16="http://schemas.microsoft.com/office/drawing/2014/main" id="{330016BE-985B-4C78-9611-4EA968E8599C}"/>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8" name="TextBox 27">
              <a:extLst>
                <a:ext uri="{FF2B5EF4-FFF2-40B4-BE49-F238E27FC236}">
                  <a16:creationId xmlns:a16="http://schemas.microsoft.com/office/drawing/2014/main" id="{930884D8-376C-43AD-81EF-5F9883D52AEC}"/>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9" name="TextBox 28">
              <a:extLst>
                <a:ext uri="{FF2B5EF4-FFF2-40B4-BE49-F238E27FC236}">
                  <a16:creationId xmlns:a16="http://schemas.microsoft.com/office/drawing/2014/main" id="{0E1A9DE7-2176-463F-BDAF-955B1CB07C64}"/>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0" name="TextBox 29">
              <a:extLst>
                <a:ext uri="{FF2B5EF4-FFF2-40B4-BE49-F238E27FC236}">
                  <a16:creationId xmlns:a16="http://schemas.microsoft.com/office/drawing/2014/main" id="{A01617EC-694E-4B79-9FE3-22633B7CA33F}"/>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32" name="Text Placeholder 2">
            <a:extLst>
              <a:ext uri="{FF2B5EF4-FFF2-40B4-BE49-F238E27FC236}">
                <a16:creationId xmlns:a16="http://schemas.microsoft.com/office/drawing/2014/main" id="{53E80DA9-A64A-4791-B5D6-5BC4B6A0E59E}"/>
              </a:ext>
            </a:extLst>
          </p:cNvPr>
          <p:cNvSpPr>
            <a:spLocks noGrp="1"/>
          </p:cNvSpPr>
          <p:nvPr>
            <p:ph type="body" sz="quarter" idx="36" hasCustomPrompt="1"/>
          </p:nvPr>
        </p:nvSpPr>
        <p:spPr>
          <a:xfrm>
            <a:off x="8518865" y="6458440"/>
            <a:ext cx="268224" cy="309947"/>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25881701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 Thank you">
    <p:spTree>
      <p:nvGrpSpPr>
        <p:cNvPr id="1" name=""/>
        <p:cNvGrpSpPr/>
        <p:nvPr/>
      </p:nvGrpSpPr>
      <p:grpSpPr>
        <a:xfrm>
          <a:off x="0" y="0"/>
          <a:ext cx="0" cy="0"/>
          <a:chOff x="0" y="0"/>
          <a:chExt cx="0" cy="0"/>
        </a:xfrm>
      </p:grpSpPr>
      <p:sp>
        <p:nvSpPr>
          <p:cNvPr id="9" name="Text Placeholder 15">
            <a:extLst>
              <a:ext uri="{FF2B5EF4-FFF2-40B4-BE49-F238E27FC236}">
                <a16:creationId xmlns:a16="http://schemas.microsoft.com/office/drawing/2014/main" id="{A4A3B4BF-D256-45E5-941D-C046FCBEC050}"/>
              </a:ext>
            </a:extLst>
          </p:cNvPr>
          <p:cNvSpPr>
            <a:spLocks noGrp="1"/>
          </p:cNvSpPr>
          <p:nvPr>
            <p:ph type="body" sz="quarter" idx="17" hasCustomPrompt="1"/>
          </p:nvPr>
        </p:nvSpPr>
        <p:spPr>
          <a:xfrm>
            <a:off x="5558456" y="5410199"/>
            <a:ext cx="4995399" cy="4995399"/>
          </a:xfrm>
          <a:prstGeom prst="ellipse">
            <a:avLst/>
          </a:prstGeom>
          <a:solidFill>
            <a:schemeClr val="bg1">
              <a:lumMod val="95000"/>
              <a:alpha val="50000"/>
            </a:schemeClr>
          </a:solidFill>
        </p:spPr>
        <p:txBody>
          <a:bodyPr/>
          <a:lstStyle>
            <a:lvl1pPr>
              <a:defRPr/>
            </a:lvl1pPr>
          </a:lstStyle>
          <a:p>
            <a:pPr lvl="0"/>
            <a:r>
              <a:rPr lang="en-US" dirty="0"/>
              <a:t> </a:t>
            </a:r>
            <a:endParaRPr lang="en-GB" dirty="0"/>
          </a:p>
        </p:txBody>
      </p:sp>
      <p:sp>
        <p:nvSpPr>
          <p:cNvPr id="8" name="Text Placeholder 15">
            <a:extLst>
              <a:ext uri="{FF2B5EF4-FFF2-40B4-BE49-F238E27FC236}">
                <a16:creationId xmlns:a16="http://schemas.microsoft.com/office/drawing/2014/main" id="{0DA4768B-61DE-46DB-B3C5-74993A858117}"/>
              </a:ext>
            </a:extLst>
          </p:cNvPr>
          <p:cNvSpPr>
            <a:spLocks noGrp="1"/>
          </p:cNvSpPr>
          <p:nvPr>
            <p:ph type="body" sz="quarter" idx="16" hasCustomPrompt="1"/>
          </p:nvPr>
        </p:nvSpPr>
        <p:spPr>
          <a:xfrm>
            <a:off x="-1495425" y="-1918180"/>
            <a:ext cx="6858000" cy="6858000"/>
          </a:xfrm>
          <a:prstGeom prst="ellipse">
            <a:avLst/>
          </a:prstGeom>
          <a:solidFill>
            <a:schemeClr val="bg1">
              <a:lumMod val="95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140570A9-A0B9-4C7D-9D70-2669E71AFE44}"/>
              </a:ext>
            </a:extLst>
          </p:cNvPr>
          <p:cNvSpPr>
            <a:spLocks noGrp="1"/>
          </p:cNvSpPr>
          <p:nvPr>
            <p:ph type="title" hasCustomPrompt="1"/>
          </p:nvPr>
        </p:nvSpPr>
        <p:spPr>
          <a:xfrm>
            <a:off x="399716" y="443669"/>
            <a:ext cx="3991309" cy="524072"/>
          </a:xfrm>
        </p:spPr>
        <p:txBody>
          <a:bodyPr/>
          <a:lstStyle>
            <a:lvl1pPr>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F0618924-9092-4926-BAA8-DD2F2ED2012B}"/>
              </a:ext>
            </a:extLst>
          </p:cNvPr>
          <p:cNvSpPr>
            <a:spLocks noGrp="1"/>
          </p:cNvSpPr>
          <p:nvPr>
            <p:ph type="dt" sz="half" idx="10"/>
          </p:nvPr>
        </p:nvSpPr>
        <p:spPr/>
        <p:txBody>
          <a:bodyPr/>
          <a:lstStyle/>
          <a:p>
            <a:endParaRPr lang="en-GB" dirty="0">
              <a:solidFill>
                <a:srgbClr val="4C5B52"/>
              </a:solidFill>
            </a:endParaRPr>
          </a:p>
        </p:txBody>
      </p:sp>
      <p:sp>
        <p:nvSpPr>
          <p:cNvPr id="4" name="Footer Placeholder 3">
            <a:extLst>
              <a:ext uri="{FF2B5EF4-FFF2-40B4-BE49-F238E27FC236}">
                <a16:creationId xmlns:a16="http://schemas.microsoft.com/office/drawing/2014/main" id="{C93C4937-B77D-4FA2-AC56-444C23380E94}"/>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BECF8193-C5F9-4AF3-996E-64016B104B2B}"/>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dirty="0">
              <a:solidFill>
                <a:srgbClr val="4C5B52"/>
              </a:solidFill>
            </a:endParaRPr>
          </a:p>
        </p:txBody>
      </p:sp>
      <p:sp>
        <p:nvSpPr>
          <p:cNvPr id="11" name="Picture Placeholder 35">
            <a:extLst>
              <a:ext uri="{FF2B5EF4-FFF2-40B4-BE49-F238E27FC236}">
                <a16:creationId xmlns:a16="http://schemas.microsoft.com/office/drawing/2014/main" id="{29757A7D-E0BF-4E97-A811-56BACE082971}"/>
              </a:ext>
            </a:extLst>
          </p:cNvPr>
          <p:cNvSpPr>
            <a:spLocks noGrp="1"/>
          </p:cNvSpPr>
          <p:nvPr>
            <p:ph type="pic" sz="quarter" idx="40" hasCustomPrompt="1"/>
          </p:nvPr>
        </p:nvSpPr>
        <p:spPr>
          <a:xfrm rot="587342">
            <a:off x="5057775" y="4134469"/>
            <a:ext cx="2076451" cy="2076443"/>
          </a:xfrm>
          <a:prstGeom prst="ellipse">
            <a:avLst/>
          </a:prstGeom>
          <a:noFill/>
        </p:spPr>
        <p:txBody>
          <a:bodyPr anchor="ctr"/>
          <a:lstStyle>
            <a:lvl1pPr algn="ctr">
              <a:defRPr/>
            </a:lvl1pPr>
          </a:lstStyle>
          <a:p>
            <a:r>
              <a:rPr lang="en-GB" dirty="0"/>
              <a:t>Icon</a:t>
            </a:r>
          </a:p>
          <a:p>
            <a:endParaRPr lang="en-GB" dirty="0"/>
          </a:p>
        </p:txBody>
      </p:sp>
      <p:sp>
        <p:nvSpPr>
          <p:cNvPr id="12" name="Picture Placeholder 35">
            <a:extLst>
              <a:ext uri="{FF2B5EF4-FFF2-40B4-BE49-F238E27FC236}">
                <a16:creationId xmlns:a16="http://schemas.microsoft.com/office/drawing/2014/main" id="{ED0DE667-1B35-403B-A2D3-B7570EA4BFD2}"/>
              </a:ext>
            </a:extLst>
          </p:cNvPr>
          <p:cNvSpPr>
            <a:spLocks noGrp="1"/>
          </p:cNvSpPr>
          <p:nvPr>
            <p:ph type="pic" sz="quarter" idx="41" hasCustomPrompt="1"/>
          </p:nvPr>
        </p:nvSpPr>
        <p:spPr>
          <a:xfrm rot="20881926">
            <a:off x="6574965" y="-504996"/>
            <a:ext cx="3371325" cy="3371309"/>
          </a:xfrm>
          <a:prstGeom prst="ellipse">
            <a:avLst/>
          </a:prstGeom>
          <a:noFill/>
        </p:spPr>
        <p:txBody>
          <a:bodyPr anchor="b"/>
          <a:lstStyle>
            <a:lvl1pPr algn="ctr">
              <a:defRPr/>
            </a:lvl1pPr>
          </a:lstStyle>
          <a:p>
            <a:r>
              <a:rPr lang="en-GB" dirty="0"/>
              <a:t>Icon</a:t>
            </a:r>
          </a:p>
          <a:p>
            <a:endParaRPr lang="en-GB" dirty="0"/>
          </a:p>
        </p:txBody>
      </p:sp>
      <p:sp>
        <p:nvSpPr>
          <p:cNvPr id="13" name="Picture Placeholder 35">
            <a:extLst>
              <a:ext uri="{FF2B5EF4-FFF2-40B4-BE49-F238E27FC236}">
                <a16:creationId xmlns:a16="http://schemas.microsoft.com/office/drawing/2014/main" id="{E1D28F57-1478-4AFE-891B-4A43504D1AA3}"/>
              </a:ext>
            </a:extLst>
          </p:cNvPr>
          <p:cNvSpPr>
            <a:spLocks noGrp="1"/>
          </p:cNvSpPr>
          <p:nvPr>
            <p:ph type="pic" sz="quarter" idx="42" hasCustomPrompt="1"/>
          </p:nvPr>
        </p:nvSpPr>
        <p:spPr>
          <a:xfrm rot="20974269">
            <a:off x="1021768" y="4134469"/>
            <a:ext cx="2076451" cy="2076443"/>
          </a:xfrm>
          <a:prstGeom prst="ellipse">
            <a:avLst/>
          </a:prstGeom>
          <a:noFill/>
        </p:spPr>
        <p:txBody>
          <a:bodyPr anchor="ctr"/>
          <a:lstStyle>
            <a:lvl1pPr algn="ctr">
              <a:defRPr/>
            </a:lvl1pPr>
          </a:lstStyle>
          <a:p>
            <a:r>
              <a:rPr lang="en-GB" dirty="0"/>
              <a:t>Icon</a:t>
            </a:r>
          </a:p>
          <a:p>
            <a:endParaRPr lang="en-GB" dirty="0"/>
          </a:p>
        </p:txBody>
      </p:sp>
      <p:sp>
        <p:nvSpPr>
          <p:cNvPr id="15" name="Text Placeholder 14">
            <a:extLst>
              <a:ext uri="{FF2B5EF4-FFF2-40B4-BE49-F238E27FC236}">
                <a16:creationId xmlns:a16="http://schemas.microsoft.com/office/drawing/2014/main" id="{71CD61B2-ACD2-4AAA-A695-7493A5BBA316}"/>
              </a:ext>
            </a:extLst>
          </p:cNvPr>
          <p:cNvSpPr>
            <a:spLocks noGrp="1"/>
          </p:cNvSpPr>
          <p:nvPr>
            <p:ph type="body" sz="quarter" idx="43" hasCustomPrompt="1"/>
          </p:nvPr>
        </p:nvSpPr>
        <p:spPr>
          <a:xfrm>
            <a:off x="399716" y="2101850"/>
            <a:ext cx="3991309" cy="482600"/>
          </a:xfrm>
        </p:spPr>
        <p:txBody>
          <a:bodyPr/>
          <a:lstStyle>
            <a:lvl1pPr>
              <a:defRPr sz="1800">
                <a:solidFill>
                  <a:schemeClr val="tx2"/>
                </a:solidFill>
              </a:defRPr>
            </a:lvl1pPr>
          </a:lstStyle>
          <a:p>
            <a:pPr lvl="0"/>
            <a:r>
              <a:rPr lang="en-US" dirty="0"/>
              <a:t>Enter text here</a:t>
            </a:r>
            <a:endParaRPr lang="en-GB" dirty="0"/>
          </a:p>
        </p:txBody>
      </p:sp>
      <p:grpSp>
        <p:nvGrpSpPr>
          <p:cNvPr id="17" name="Group 16">
            <a:extLst>
              <a:ext uri="{FF2B5EF4-FFF2-40B4-BE49-F238E27FC236}">
                <a16:creationId xmlns:a16="http://schemas.microsoft.com/office/drawing/2014/main" id="{4D660F91-C647-4074-BD8B-1766C7652B80}"/>
              </a:ext>
            </a:extLst>
          </p:cNvPr>
          <p:cNvGrpSpPr/>
          <p:nvPr userDrawn="1"/>
        </p:nvGrpSpPr>
        <p:grpSpPr>
          <a:xfrm>
            <a:off x="-3733074" y="0"/>
            <a:ext cx="3675219" cy="3591084"/>
            <a:chOff x="838198" y="1150070"/>
            <a:chExt cx="3507559" cy="3427262"/>
          </a:xfrm>
        </p:grpSpPr>
        <p:sp>
          <p:nvSpPr>
            <p:cNvPr id="18" name="Rectangle 17">
              <a:extLst>
                <a:ext uri="{FF2B5EF4-FFF2-40B4-BE49-F238E27FC236}">
                  <a16:creationId xmlns:a16="http://schemas.microsoft.com/office/drawing/2014/main" id="{754B7CFE-039C-4965-A939-F084CC10C1ED}"/>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19" name="TextBox 18">
              <a:extLst>
                <a:ext uri="{FF2B5EF4-FFF2-40B4-BE49-F238E27FC236}">
                  <a16:creationId xmlns:a16="http://schemas.microsoft.com/office/drawing/2014/main" id="{EF7E15D0-8F72-4E19-9D77-118BE6FB8453}"/>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0" name="Rectangle 19">
              <a:extLst>
                <a:ext uri="{FF2B5EF4-FFF2-40B4-BE49-F238E27FC236}">
                  <a16:creationId xmlns:a16="http://schemas.microsoft.com/office/drawing/2014/main" id="{F4DAAB7A-8936-4B74-B0A1-2B64BE32EB42}"/>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1" name="TextBox 20">
              <a:extLst>
                <a:ext uri="{FF2B5EF4-FFF2-40B4-BE49-F238E27FC236}">
                  <a16:creationId xmlns:a16="http://schemas.microsoft.com/office/drawing/2014/main" id="{AFF33C12-DEFA-438E-9EF8-9A3B39BD7778}"/>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2" name="TextBox 21">
              <a:extLst>
                <a:ext uri="{FF2B5EF4-FFF2-40B4-BE49-F238E27FC236}">
                  <a16:creationId xmlns:a16="http://schemas.microsoft.com/office/drawing/2014/main" id="{08B3B3C5-292C-454E-96AB-4AE9BE91AE15}"/>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3" name="TextBox 22">
              <a:extLst>
                <a:ext uri="{FF2B5EF4-FFF2-40B4-BE49-F238E27FC236}">
                  <a16:creationId xmlns:a16="http://schemas.microsoft.com/office/drawing/2014/main" id="{583DB842-2CE5-41E0-866C-A72BBA566337}"/>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24" name="Text Placeholder 2">
            <a:extLst>
              <a:ext uri="{FF2B5EF4-FFF2-40B4-BE49-F238E27FC236}">
                <a16:creationId xmlns:a16="http://schemas.microsoft.com/office/drawing/2014/main" id="{CD7E97A2-ECFA-4619-A3E9-597782553204}"/>
              </a:ext>
            </a:extLst>
          </p:cNvPr>
          <p:cNvSpPr>
            <a:spLocks noGrp="1"/>
          </p:cNvSpPr>
          <p:nvPr>
            <p:ph type="body" sz="quarter" idx="36" hasCustomPrompt="1"/>
          </p:nvPr>
        </p:nvSpPr>
        <p:spPr>
          <a:xfrm>
            <a:off x="8518865" y="6458440"/>
            <a:ext cx="268224" cy="309947"/>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984651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
    <p:spTree>
      <p:nvGrpSpPr>
        <p:cNvPr id="1" name=""/>
        <p:cNvGrpSpPr/>
        <p:nvPr/>
      </p:nvGrpSpPr>
      <p:grpSpPr>
        <a:xfrm>
          <a:off x="0" y="0"/>
          <a:ext cx="0" cy="0"/>
          <a:chOff x="0" y="0"/>
          <a:chExt cx="0" cy="0"/>
        </a:xfrm>
      </p:grpSpPr>
      <p:sp>
        <p:nvSpPr>
          <p:cNvPr id="11" name="Text Placeholder 15">
            <a:extLst>
              <a:ext uri="{FF2B5EF4-FFF2-40B4-BE49-F238E27FC236}">
                <a16:creationId xmlns:a16="http://schemas.microsoft.com/office/drawing/2014/main" id="{BBC159B3-F21E-45B4-B837-EC30D923D9F9}"/>
              </a:ext>
            </a:extLst>
          </p:cNvPr>
          <p:cNvSpPr>
            <a:spLocks noGrp="1"/>
          </p:cNvSpPr>
          <p:nvPr>
            <p:ph type="body" sz="quarter" idx="17" hasCustomPrompt="1"/>
          </p:nvPr>
        </p:nvSpPr>
        <p:spPr>
          <a:xfrm>
            <a:off x="7088980" y="1600817"/>
            <a:ext cx="4210812" cy="4210812"/>
          </a:xfrm>
          <a:prstGeom prst="ellipse">
            <a:avLst/>
          </a:prstGeom>
          <a:solidFill>
            <a:schemeClr val="accent5">
              <a:alpha val="15000"/>
            </a:schemeClr>
          </a:solidFill>
        </p:spPr>
        <p:txBody>
          <a:bodyPr/>
          <a:lstStyle>
            <a:lvl1pPr>
              <a:defRPr/>
            </a:lvl1pPr>
          </a:lstStyle>
          <a:p>
            <a:pPr lvl="0"/>
            <a:r>
              <a:rPr lang="en-US" dirty="0"/>
              <a:t> </a:t>
            </a:r>
            <a:endParaRPr lang="en-GB" dirty="0"/>
          </a:p>
        </p:txBody>
      </p:sp>
      <p:sp>
        <p:nvSpPr>
          <p:cNvPr id="10" name="Text Placeholder 15">
            <a:extLst>
              <a:ext uri="{FF2B5EF4-FFF2-40B4-BE49-F238E27FC236}">
                <a16:creationId xmlns:a16="http://schemas.microsoft.com/office/drawing/2014/main" id="{278F1262-F346-4046-A4A6-3178BA0A65B4}"/>
              </a:ext>
            </a:extLst>
          </p:cNvPr>
          <p:cNvSpPr>
            <a:spLocks noGrp="1"/>
          </p:cNvSpPr>
          <p:nvPr>
            <p:ph type="body" sz="quarter" idx="16" hasCustomPrompt="1"/>
          </p:nvPr>
        </p:nvSpPr>
        <p:spPr>
          <a:xfrm>
            <a:off x="-640080" y="-845312"/>
            <a:ext cx="4210812" cy="4210812"/>
          </a:xfrm>
          <a:prstGeom prst="ellipse">
            <a:avLst/>
          </a:prstGeom>
          <a:solidFill>
            <a:schemeClr val="accent5">
              <a:alpha val="15000"/>
            </a:schemeClr>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A08C261B-63A0-4E13-B4BA-F76AAE3E83A9}"/>
              </a:ext>
            </a:extLst>
          </p:cNvPr>
          <p:cNvSpPr>
            <a:spLocks noGrp="1"/>
          </p:cNvSpPr>
          <p:nvPr>
            <p:ph type="title" hasCustomPrompt="1"/>
          </p:nvPr>
        </p:nvSpPr>
        <p:spPr>
          <a:xfrm>
            <a:off x="399716" y="443669"/>
            <a:ext cx="2248234" cy="524072"/>
          </a:xfrm>
        </p:spPr>
        <p:txBody>
          <a:bodyPr/>
          <a:lstStyle>
            <a:lvl1pPr>
              <a:defRPr>
                <a:solidFill>
                  <a:schemeClr val="tx2"/>
                </a:solidFill>
              </a:defRPr>
            </a:lvl1pPr>
          </a:lstStyle>
          <a:p>
            <a:r>
              <a:rPr lang="en-US" dirty="0"/>
              <a:t>Enter </a:t>
            </a:r>
            <a:br>
              <a:rPr lang="en-US" dirty="0"/>
            </a:br>
            <a:r>
              <a:rPr lang="en-US" dirty="0"/>
              <a:t>title here</a:t>
            </a:r>
            <a:endParaRPr lang="en-GB" dirty="0"/>
          </a:p>
        </p:txBody>
      </p:sp>
      <p:sp>
        <p:nvSpPr>
          <p:cNvPr id="3" name="Date Placeholder 2">
            <a:extLst>
              <a:ext uri="{FF2B5EF4-FFF2-40B4-BE49-F238E27FC236}">
                <a16:creationId xmlns:a16="http://schemas.microsoft.com/office/drawing/2014/main" id="{B4488DFB-C14E-4202-A5F3-0CB37EDFE28E}"/>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6644AD1E-A70B-48E5-94B2-C5148E3D70E0}"/>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4E21EF9E-2DB0-4EE0-A66B-9910B99A68C1}"/>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33" name="Text Placeholder 2">
            <a:extLst>
              <a:ext uri="{FF2B5EF4-FFF2-40B4-BE49-F238E27FC236}">
                <a16:creationId xmlns:a16="http://schemas.microsoft.com/office/drawing/2014/main" id="{5C91F050-2C41-4DB2-A3B9-71D6E0568CF4}"/>
              </a:ext>
            </a:extLst>
          </p:cNvPr>
          <p:cNvSpPr>
            <a:spLocks noGrp="1"/>
          </p:cNvSpPr>
          <p:nvPr>
            <p:ph type="body" sz="quarter" idx="36" hasCustomPrompt="1"/>
          </p:nvPr>
        </p:nvSpPr>
        <p:spPr>
          <a:xfrm>
            <a:off x="8518865" y="6458440"/>
            <a:ext cx="268224" cy="309947"/>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90324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3299D-4B95-457C-8B73-FB603E99E1D0}"/>
              </a:ext>
            </a:extLst>
          </p:cNvPr>
          <p:cNvSpPr>
            <a:spLocks noGrp="1"/>
          </p:cNvSpPr>
          <p:nvPr>
            <p:ph type="title" hasCustomPrompt="1"/>
          </p:nvPr>
        </p:nvSpPr>
        <p:spPr>
          <a:xfrm>
            <a:off x="399716" y="443669"/>
            <a:ext cx="3467434" cy="524072"/>
          </a:xfrm>
        </p:spPr>
        <p:txBody>
          <a:bodyPr/>
          <a:lstStyle>
            <a:lvl1pPr>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F6626421-5951-47C2-AACD-61EBF8858E3E}"/>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9134536B-7C18-4CBE-AD21-4B9B52F2815A}"/>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B06368CD-5EAB-4AF4-8DE5-4C837469E614}"/>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11" name="Picture Placeholder 35">
            <a:extLst>
              <a:ext uri="{FF2B5EF4-FFF2-40B4-BE49-F238E27FC236}">
                <a16:creationId xmlns:a16="http://schemas.microsoft.com/office/drawing/2014/main" id="{7D1C0575-9F05-49BC-B038-5F5DC95E3D5F}"/>
              </a:ext>
            </a:extLst>
          </p:cNvPr>
          <p:cNvSpPr>
            <a:spLocks noGrp="1"/>
          </p:cNvSpPr>
          <p:nvPr>
            <p:ph type="pic" sz="quarter" idx="40" hasCustomPrompt="1"/>
          </p:nvPr>
        </p:nvSpPr>
        <p:spPr>
          <a:xfrm rot="20619140">
            <a:off x="8219357" y="472369"/>
            <a:ext cx="1010332" cy="1010330"/>
          </a:xfrm>
          <a:prstGeom prst="ellipse">
            <a:avLst/>
          </a:prstGeom>
          <a:noFill/>
        </p:spPr>
        <p:txBody>
          <a:bodyPr anchor="ctr"/>
          <a:lstStyle>
            <a:lvl1pPr algn="ctr">
              <a:defRPr/>
            </a:lvl1pPr>
          </a:lstStyle>
          <a:p>
            <a:r>
              <a:rPr lang="en-GB" dirty="0"/>
              <a:t>Icon</a:t>
            </a:r>
          </a:p>
          <a:p>
            <a:endParaRPr lang="en-GB" dirty="0"/>
          </a:p>
        </p:txBody>
      </p:sp>
      <p:sp>
        <p:nvSpPr>
          <p:cNvPr id="12" name="Text Placeholder 15">
            <a:extLst>
              <a:ext uri="{FF2B5EF4-FFF2-40B4-BE49-F238E27FC236}">
                <a16:creationId xmlns:a16="http://schemas.microsoft.com/office/drawing/2014/main" id="{F3E74AA7-0897-471C-BB18-2409F713AFFD}"/>
              </a:ext>
            </a:extLst>
          </p:cNvPr>
          <p:cNvSpPr>
            <a:spLocks noGrp="1"/>
          </p:cNvSpPr>
          <p:nvPr>
            <p:ph type="body" sz="quarter" idx="16" hasCustomPrompt="1"/>
          </p:nvPr>
        </p:nvSpPr>
        <p:spPr>
          <a:xfrm>
            <a:off x="6629399" y="2319104"/>
            <a:ext cx="5029202" cy="5029202"/>
          </a:xfrm>
          <a:prstGeom prst="ellipse">
            <a:avLst/>
          </a:prstGeom>
          <a:solidFill>
            <a:schemeClr val="accent4">
              <a:alpha val="15000"/>
            </a:schemeClr>
          </a:solidFill>
        </p:spPr>
        <p:txBody>
          <a:bodyPr/>
          <a:lstStyle>
            <a:lvl1pPr>
              <a:defRPr/>
            </a:lvl1pPr>
          </a:lstStyle>
          <a:p>
            <a:pPr lvl="0"/>
            <a:r>
              <a:rPr lang="en-US" dirty="0"/>
              <a:t> </a:t>
            </a:r>
            <a:endParaRPr lang="en-GB" dirty="0"/>
          </a:p>
        </p:txBody>
      </p:sp>
      <p:sp>
        <p:nvSpPr>
          <p:cNvPr id="13" name="Picture Placeholder 10">
            <a:extLst>
              <a:ext uri="{FF2B5EF4-FFF2-40B4-BE49-F238E27FC236}">
                <a16:creationId xmlns:a16="http://schemas.microsoft.com/office/drawing/2014/main" id="{621B1979-1794-4CD1-85D2-A08A94A99256}"/>
              </a:ext>
            </a:extLst>
          </p:cNvPr>
          <p:cNvSpPr>
            <a:spLocks noGrp="1"/>
          </p:cNvSpPr>
          <p:nvPr>
            <p:ph type="pic" sz="quarter" idx="13" hasCustomPrompt="1"/>
          </p:nvPr>
        </p:nvSpPr>
        <p:spPr>
          <a:xfrm>
            <a:off x="3447878" y="2756354"/>
            <a:ext cx="5984541" cy="5984541"/>
          </a:xfrm>
          <a:prstGeom prst="ellipse">
            <a:avLst/>
          </a:prstGeom>
        </p:spPr>
        <p:txBody>
          <a:bodyPr anchor="ctr"/>
          <a:lstStyle>
            <a:lvl1pPr algn="ctr">
              <a:defRPr/>
            </a:lvl1pPr>
          </a:lstStyle>
          <a:p>
            <a:r>
              <a:rPr lang="en-GB" dirty="0"/>
              <a:t>Click the icon to insert an image</a:t>
            </a:r>
          </a:p>
          <a:p>
            <a:endParaRPr lang="en-GB" dirty="0"/>
          </a:p>
          <a:p>
            <a:endParaRPr lang="en-GB" dirty="0"/>
          </a:p>
        </p:txBody>
      </p:sp>
      <p:grpSp>
        <p:nvGrpSpPr>
          <p:cNvPr id="20" name="Group 19">
            <a:extLst>
              <a:ext uri="{FF2B5EF4-FFF2-40B4-BE49-F238E27FC236}">
                <a16:creationId xmlns:a16="http://schemas.microsoft.com/office/drawing/2014/main" id="{AAAF50CA-4319-4191-A14F-F7C55C455292}"/>
              </a:ext>
            </a:extLst>
          </p:cNvPr>
          <p:cNvGrpSpPr/>
          <p:nvPr userDrawn="1"/>
        </p:nvGrpSpPr>
        <p:grpSpPr>
          <a:xfrm>
            <a:off x="-3733074" y="0"/>
            <a:ext cx="3675219" cy="3591084"/>
            <a:chOff x="838198" y="1150070"/>
            <a:chExt cx="3507559" cy="3427262"/>
          </a:xfrm>
        </p:grpSpPr>
        <p:sp>
          <p:nvSpPr>
            <p:cNvPr id="21" name="Rectangle 20">
              <a:extLst>
                <a:ext uri="{FF2B5EF4-FFF2-40B4-BE49-F238E27FC236}">
                  <a16:creationId xmlns:a16="http://schemas.microsoft.com/office/drawing/2014/main" id="{6ED1FF43-5EEC-4116-80F1-5D2F54125251}"/>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2" name="TextBox 21">
              <a:extLst>
                <a:ext uri="{FF2B5EF4-FFF2-40B4-BE49-F238E27FC236}">
                  <a16:creationId xmlns:a16="http://schemas.microsoft.com/office/drawing/2014/main" id="{AB1204F7-02FF-40D3-B164-2272A8901B69}"/>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3" name="Rectangle 22">
              <a:extLst>
                <a:ext uri="{FF2B5EF4-FFF2-40B4-BE49-F238E27FC236}">
                  <a16:creationId xmlns:a16="http://schemas.microsoft.com/office/drawing/2014/main" id="{4926C583-223E-43F6-9E9B-F30EF9A08FD0}"/>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4" name="TextBox 23">
              <a:extLst>
                <a:ext uri="{FF2B5EF4-FFF2-40B4-BE49-F238E27FC236}">
                  <a16:creationId xmlns:a16="http://schemas.microsoft.com/office/drawing/2014/main" id="{234FAA7F-6BB9-4F43-8D21-D7F12C4DE9B7}"/>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5" name="TextBox 24">
              <a:extLst>
                <a:ext uri="{FF2B5EF4-FFF2-40B4-BE49-F238E27FC236}">
                  <a16:creationId xmlns:a16="http://schemas.microsoft.com/office/drawing/2014/main" id="{C00E2CA7-5765-467C-A875-EED5313A1E24}"/>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6" name="TextBox 25">
              <a:extLst>
                <a:ext uri="{FF2B5EF4-FFF2-40B4-BE49-F238E27FC236}">
                  <a16:creationId xmlns:a16="http://schemas.microsoft.com/office/drawing/2014/main" id="{27215498-53BE-453E-AA12-92462500F087}"/>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grpSp>
        <p:nvGrpSpPr>
          <p:cNvPr id="27" name="Group 26">
            <a:extLst>
              <a:ext uri="{FF2B5EF4-FFF2-40B4-BE49-F238E27FC236}">
                <a16:creationId xmlns:a16="http://schemas.microsoft.com/office/drawing/2014/main" id="{5CB335E7-66E7-44A0-A949-91C3369D96FA}"/>
              </a:ext>
            </a:extLst>
          </p:cNvPr>
          <p:cNvGrpSpPr/>
          <p:nvPr userDrawn="1"/>
        </p:nvGrpSpPr>
        <p:grpSpPr>
          <a:xfrm>
            <a:off x="-5328699" y="3652434"/>
            <a:ext cx="5270844" cy="4685868"/>
            <a:chOff x="-5328699" y="3652434"/>
            <a:chExt cx="5270844" cy="4685868"/>
          </a:xfrm>
        </p:grpSpPr>
        <p:grpSp>
          <p:nvGrpSpPr>
            <p:cNvPr id="28" name="Group 27">
              <a:extLst>
                <a:ext uri="{FF2B5EF4-FFF2-40B4-BE49-F238E27FC236}">
                  <a16:creationId xmlns:a16="http://schemas.microsoft.com/office/drawing/2014/main" id="{3793E30E-13C6-4573-B7B7-1F986C3FD49A}"/>
                </a:ext>
              </a:extLst>
            </p:cNvPr>
            <p:cNvGrpSpPr/>
            <p:nvPr userDrawn="1"/>
          </p:nvGrpSpPr>
          <p:grpSpPr>
            <a:xfrm>
              <a:off x="-3733074" y="3652434"/>
              <a:ext cx="3675219" cy="4685868"/>
              <a:chOff x="838198" y="1150069"/>
              <a:chExt cx="3507559" cy="4472103"/>
            </a:xfrm>
          </p:grpSpPr>
          <p:sp>
            <p:nvSpPr>
              <p:cNvPr id="30" name="Rectangle 29">
                <a:extLst>
                  <a:ext uri="{FF2B5EF4-FFF2-40B4-BE49-F238E27FC236}">
                    <a16:creationId xmlns:a16="http://schemas.microsoft.com/office/drawing/2014/main" id="{2754CECE-51BA-44D4-A394-E0065E2DB227}"/>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1" name="TextBox 30">
                <a:extLst>
                  <a:ext uri="{FF2B5EF4-FFF2-40B4-BE49-F238E27FC236}">
                    <a16:creationId xmlns:a16="http://schemas.microsoft.com/office/drawing/2014/main" id="{05745546-FDB0-4018-9EA5-7D0F0213008F}"/>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32" name="Rectangle 31">
                <a:extLst>
                  <a:ext uri="{FF2B5EF4-FFF2-40B4-BE49-F238E27FC236}">
                    <a16:creationId xmlns:a16="http://schemas.microsoft.com/office/drawing/2014/main" id="{9F5746FF-56AC-44E8-92EF-0817B567B175}"/>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3" name="TextBox 32">
                <a:extLst>
                  <a:ext uri="{FF2B5EF4-FFF2-40B4-BE49-F238E27FC236}">
                    <a16:creationId xmlns:a16="http://schemas.microsoft.com/office/drawing/2014/main" id="{654A75FF-B60C-4D33-8DCF-19459E2E4F96}"/>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4" name="TextBox 33">
                <a:extLst>
                  <a:ext uri="{FF2B5EF4-FFF2-40B4-BE49-F238E27FC236}">
                    <a16:creationId xmlns:a16="http://schemas.microsoft.com/office/drawing/2014/main" id="{9A216487-C868-420A-8E5A-1EA5D8E47B4A}"/>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5" name="TextBox 34">
                <a:extLst>
                  <a:ext uri="{FF2B5EF4-FFF2-40B4-BE49-F238E27FC236}">
                    <a16:creationId xmlns:a16="http://schemas.microsoft.com/office/drawing/2014/main" id="{8092935D-E45C-4308-9EEA-5F8DC8507F3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6" name="TextBox 35">
                <a:extLst>
                  <a:ext uri="{FF2B5EF4-FFF2-40B4-BE49-F238E27FC236}">
                    <a16:creationId xmlns:a16="http://schemas.microsoft.com/office/drawing/2014/main" id="{B5C50FDA-6317-4F28-BC03-0C0224A0F76C}"/>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7" name="TextBox 36">
                <a:extLst>
                  <a:ext uri="{FF2B5EF4-FFF2-40B4-BE49-F238E27FC236}">
                    <a16:creationId xmlns:a16="http://schemas.microsoft.com/office/drawing/2014/main" id="{72DB8095-B22A-4B46-A33E-1584484850BC}"/>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29" name="Picture 28">
              <a:extLst>
                <a:ext uri="{FF2B5EF4-FFF2-40B4-BE49-F238E27FC236}">
                  <a16:creationId xmlns:a16="http://schemas.microsoft.com/office/drawing/2014/main" id="{EB71B6F3-30B4-4435-A006-6404C0353E8C}"/>
                </a:ext>
              </a:extLst>
            </p:cNvPr>
            <p:cNvPicPr>
              <a:picLocks noChangeAspect="1"/>
            </p:cNvPicPr>
            <p:nvPr userDrawn="1"/>
          </p:nvPicPr>
          <p:blipFill>
            <a:blip r:embed="rId2"/>
            <a:stretch>
              <a:fillRect/>
            </a:stretch>
          </p:blipFill>
          <p:spPr>
            <a:xfrm>
              <a:off x="-5328699" y="6299952"/>
              <a:ext cx="1524000" cy="2038350"/>
            </a:xfrm>
            <a:prstGeom prst="rect">
              <a:avLst/>
            </a:prstGeom>
          </p:spPr>
        </p:pic>
      </p:grpSp>
      <p:sp>
        <p:nvSpPr>
          <p:cNvPr id="38" name="Text Placeholder 2">
            <a:extLst>
              <a:ext uri="{FF2B5EF4-FFF2-40B4-BE49-F238E27FC236}">
                <a16:creationId xmlns:a16="http://schemas.microsoft.com/office/drawing/2014/main" id="{5B9E2A1A-3BB2-41ED-8A1D-F002D227D8C5}"/>
              </a:ext>
            </a:extLst>
          </p:cNvPr>
          <p:cNvSpPr>
            <a:spLocks noGrp="1"/>
          </p:cNvSpPr>
          <p:nvPr>
            <p:ph type="body" sz="quarter" idx="42"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
        <p:nvSpPr>
          <p:cNvPr id="9" name="Picture Placeholder 35">
            <a:extLst>
              <a:ext uri="{FF2B5EF4-FFF2-40B4-BE49-F238E27FC236}">
                <a16:creationId xmlns:a16="http://schemas.microsoft.com/office/drawing/2014/main" id="{D5F14620-2DDC-4A16-9171-7ADC4B51627F}"/>
              </a:ext>
            </a:extLst>
          </p:cNvPr>
          <p:cNvSpPr>
            <a:spLocks noGrp="1"/>
          </p:cNvSpPr>
          <p:nvPr>
            <p:ph type="pic" sz="quarter" idx="36" hasCustomPrompt="1"/>
          </p:nvPr>
        </p:nvSpPr>
        <p:spPr>
          <a:xfrm rot="517424">
            <a:off x="7159758" y="1443084"/>
            <a:ext cx="1375946" cy="1375944"/>
          </a:xfrm>
          <a:prstGeom prst="ellipse">
            <a:avLst/>
          </a:prstGeom>
          <a:noFill/>
        </p:spPr>
        <p:txBody>
          <a:bodyPr anchor="ctr"/>
          <a:lstStyle>
            <a:lvl1pPr algn="ctr">
              <a:defRPr/>
            </a:lvl1pPr>
          </a:lstStyle>
          <a:p>
            <a:r>
              <a:rPr lang="en-GB" dirty="0"/>
              <a:t>Icon</a:t>
            </a:r>
          </a:p>
          <a:p>
            <a:endParaRPr lang="en-GB" dirty="0"/>
          </a:p>
        </p:txBody>
      </p:sp>
      <p:sp>
        <p:nvSpPr>
          <p:cNvPr id="41" name="Text Placeholder 40">
            <a:extLst>
              <a:ext uri="{FF2B5EF4-FFF2-40B4-BE49-F238E27FC236}">
                <a16:creationId xmlns:a16="http://schemas.microsoft.com/office/drawing/2014/main" id="{5F8280C8-E4F0-4D3F-9A95-B8C6706D8025}"/>
              </a:ext>
            </a:extLst>
          </p:cNvPr>
          <p:cNvSpPr>
            <a:spLocks noGrp="1"/>
          </p:cNvSpPr>
          <p:nvPr>
            <p:ph type="body" sz="quarter" idx="41" hasCustomPrompt="1"/>
          </p:nvPr>
        </p:nvSpPr>
        <p:spPr>
          <a:xfrm>
            <a:off x="399717" y="1673856"/>
            <a:ext cx="5644245" cy="4330704"/>
          </a:xfrm>
          <a:custGeom>
            <a:avLst/>
            <a:gdLst>
              <a:gd name="connsiteX0" fmla="*/ 0 w 5644245"/>
              <a:gd name="connsiteY0" fmla="*/ 0 h 4330704"/>
              <a:gd name="connsiteX1" fmla="*/ 5644245 w 5644245"/>
              <a:gd name="connsiteY1" fmla="*/ 0 h 4330704"/>
              <a:gd name="connsiteX2" fmla="*/ 5644245 w 5644245"/>
              <a:gd name="connsiteY2" fmla="*/ 1111720 h 4330704"/>
              <a:gd name="connsiteX3" fmla="*/ 5437385 w 5644245"/>
              <a:gd name="connsiteY3" fmla="*/ 1143291 h 4330704"/>
              <a:gd name="connsiteX4" fmla="*/ 3048161 w 5644245"/>
              <a:gd name="connsiteY4" fmla="*/ 4074769 h 4330704"/>
              <a:gd name="connsiteX5" fmla="*/ 3061085 w 5644245"/>
              <a:gd name="connsiteY5" fmla="*/ 4330704 h 4330704"/>
              <a:gd name="connsiteX6" fmla="*/ 0 w 5644245"/>
              <a:gd name="connsiteY6" fmla="*/ 4330704 h 433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4245" h="4330704">
                <a:moveTo>
                  <a:pt x="0" y="0"/>
                </a:moveTo>
                <a:lnTo>
                  <a:pt x="5644245" y="0"/>
                </a:lnTo>
                <a:lnTo>
                  <a:pt x="5644245" y="1111720"/>
                </a:lnTo>
                <a:lnTo>
                  <a:pt x="5437385" y="1143291"/>
                </a:lnTo>
                <a:cubicBezTo>
                  <a:pt x="4073858" y="1422309"/>
                  <a:pt x="3048161" y="2628757"/>
                  <a:pt x="3048161" y="4074769"/>
                </a:cubicBezTo>
                <a:lnTo>
                  <a:pt x="3061085" y="4330704"/>
                </a:lnTo>
                <a:lnTo>
                  <a:pt x="0" y="4330704"/>
                </a:lnTo>
                <a:close/>
              </a:path>
            </a:pathLst>
          </a:custGeom>
        </p:spPr>
        <p:txBody>
          <a:bodyPr wrap="square" numCol="2" spcCol="396000">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Enter text here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Picture Placeholder 35">
            <a:extLst>
              <a:ext uri="{FF2B5EF4-FFF2-40B4-BE49-F238E27FC236}">
                <a16:creationId xmlns:a16="http://schemas.microsoft.com/office/drawing/2014/main" id="{01D513CE-23F0-47E6-ABF8-16EAE7546FA4}"/>
              </a:ext>
            </a:extLst>
          </p:cNvPr>
          <p:cNvSpPr>
            <a:spLocks noGrp="1"/>
          </p:cNvSpPr>
          <p:nvPr>
            <p:ph type="pic" sz="quarter" idx="39" hasCustomPrompt="1"/>
          </p:nvPr>
        </p:nvSpPr>
        <p:spPr>
          <a:xfrm rot="19855883">
            <a:off x="5981806" y="2049888"/>
            <a:ext cx="949347" cy="949343"/>
          </a:xfrm>
          <a:prstGeom prst="ellipse">
            <a:avLst/>
          </a:prstGeom>
          <a:noFill/>
        </p:spPr>
        <p:txBody>
          <a:bodyPr anchor="ctr"/>
          <a:lstStyle>
            <a:lvl1pPr algn="ctr">
              <a:defRPr/>
            </a:lvl1pPr>
          </a:lstStyle>
          <a:p>
            <a:r>
              <a:rPr lang="en-GB" dirty="0"/>
              <a:t>Icon</a:t>
            </a:r>
          </a:p>
          <a:p>
            <a:endParaRPr lang="en-GB" dirty="0"/>
          </a:p>
        </p:txBody>
      </p:sp>
    </p:spTree>
    <p:extLst>
      <p:ext uri="{BB962C8B-B14F-4D97-AF65-F5344CB8AC3E}">
        <p14:creationId xmlns:p14="http://schemas.microsoft.com/office/powerpoint/2010/main" val="234332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3362D-A236-4A70-A679-691B4EEC77BA}"/>
              </a:ext>
            </a:extLst>
          </p:cNvPr>
          <p:cNvSpPr>
            <a:spLocks noGrp="1"/>
          </p:cNvSpPr>
          <p:nvPr>
            <p:ph type="title" hasCustomPrompt="1"/>
          </p:nvPr>
        </p:nvSpPr>
        <p:spPr/>
        <p:txBody>
          <a:bodyPr/>
          <a:lstStyle>
            <a:lvl1pPr>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0AE09B5A-6084-411F-A300-19060C1E9C10}"/>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43C3DF6E-FE37-4F27-B120-CFACD152EA2A}"/>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1EFFD2FA-706D-470F-9A20-368EFCA05CA8}"/>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8" name="Text Placeholder 15">
            <a:extLst>
              <a:ext uri="{FF2B5EF4-FFF2-40B4-BE49-F238E27FC236}">
                <a16:creationId xmlns:a16="http://schemas.microsoft.com/office/drawing/2014/main" id="{09788F36-6B06-482B-AC0C-EDD378ACF73A}"/>
              </a:ext>
            </a:extLst>
          </p:cNvPr>
          <p:cNvSpPr>
            <a:spLocks noGrp="1"/>
          </p:cNvSpPr>
          <p:nvPr>
            <p:ph type="body" sz="quarter" idx="16" hasCustomPrompt="1"/>
          </p:nvPr>
        </p:nvSpPr>
        <p:spPr>
          <a:xfrm>
            <a:off x="-139700" y="1234118"/>
            <a:ext cx="4851400" cy="4851400"/>
          </a:xfrm>
          <a:prstGeom prst="ellipse">
            <a:avLst/>
          </a:prstGeom>
          <a:solidFill>
            <a:srgbClr val="DDA227"/>
          </a:solidFill>
        </p:spPr>
        <p:txBody>
          <a:bodyPr/>
          <a:lstStyle>
            <a:lvl1pPr>
              <a:defRPr/>
            </a:lvl1pPr>
          </a:lstStyle>
          <a:p>
            <a:pPr lvl="0"/>
            <a:r>
              <a:rPr lang="en-US" dirty="0"/>
              <a:t> </a:t>
            </a:r>
            <a:endParaRPr lang="en-GB" dirty="0"/>
          </a:p>
        </p:txBody>
      </p:sp>
      <p:sp>
        <p:nvSpPr>
          <p:cNvPr id="9" name="Text Placeholder 15">
            <a:extLst>
              <a:ext uri="{FF2B5EF4-FFF2-40B4-BE49-F238E27FC236}">
                <a16:creationId xmlns:a16="http://schemas.microsoft.com/office/drawing/2014/main" id="{79938C7A-DDE1-40F1-95F9-ACABE0F923FA}"/>
              </a:ext>
            </a:extLst>
          </p:cNvPr>
          <p:cNvSpPr>
            <a:spLocks noGrp="1"/>
          </p:cNvSpPr>
          <p:nvPr>
            <p:ph type="body" sz="quarter" idx="17" hasCustomPrompt="1"/>
          </p:nvPr>
        </p:nvSpPr>
        <p:spPr>
          <a:xfrm>
            <a:off x="4447540" y="1234118"/>
            <a:ext cx="4851400" cy="4851400"/>
          </a:xfrm>
          <a:prstGeom prst="ellipse">
            <a:avLst/>
          </a:prstGeom>
          <a:solidFill>
            <a:srgbClr val="9AC366"/>
          </a:solidFill>
        </p:spPr>
        <p:txBody>
          <a:bodyPr/>
          <a:lstStyle>
            <a:lvl1pPr>
              <a:defRPr/>
            </a:lvl1pPr>
          </a:lstStyle>
          <a:p>
            <a:pPr lvl="0"/>
            <a:r>
              <a:rPr lang="en-US" dirty="0"/>
              <a:t> </a:t>
            </a:r>
            <a:endParaRPr lang="en-GB" dirty="0"/>
          </a:p>
        </p:txBody>
      </p:sp>
      <p:sp>
        <p:nvSpPr>
          <p:cNvPr id="11" name="Text Placeholder 10">
            <a:extLst>
              <a:ext uri="{FF2B5EF4-FFF2-40B4-BE49-F238E27FC236}">
                <a16:creationId xmlns:a16="http://schemas.microsoft.com/office/drawing/2014/main" id="{EFA62233-F4E2-460E-BCD6-18987B53C19B}"/>
              </a:ext>
            </a:extLst>
          </p:cNvPr>
          <p:cNvSpPr>
            <a:spLocks noGrp="1"/>
          </p:cNvSpPr>
          <p:nvPr>
            <p:ph type="body" sz="quarter" idx="18" hasCustomPrompt="1"/>
          </p:nvPr>
        </p:nvSpPr>
        <p:spPr>
          <a:xfrm>
            <a:off x="822325" y="2419184"/>
            <a:ext cx="2927350" cy="2481268"/>
          </a:xfrm>
        </p:spPr>
        <p:txBody>
          <a:bodyPr anchor="t"/>
          <a:lstStyle>
            <a:lvl1pPr>
              <a:defRPr sz="20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400">
                <a:solidFill>
                  <a:schemeClr val="bg2"/>
                </a:solidFill>
              </a:defRPr>
            </a:lvl5pPr>
          </a:lstStyle>
          <a:p>
            <a:pPr lvl="0"/>
            <a:r>
              <a:rPr lang="en-US" dirty="0"/>
              <a:t>Enter text here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10">
            <a:extLst>
              <a:ext uri="{FF2B5EF4-FFF2-40B4-BE49-F238E27FC236}">
                <a16:creationId xmlns:a16="http://schemas.microsoft.com/office/drawing/2014/main" id="{9D471D83-B2DB-4890-B0FE-F5518BFCAE8C}"/>
              </a:ext>
            </a:extLst>
          </p:cNvPr>
          <p:cNvSpPr>
            <a:spLocks noGrp="1"/>
          </p:cNvSpPr>
          <p:nvPr>
            <p:ph type="body" sz="quarter" idx="19" hasCustomPrompt="1"/>
          </p:nvPr>
        </p:nvSpPr>
        <p:spPr>
          <a:xfrm>
            <a:off x="5409565" y="2419184"/>
            <a:ext cx="2927350" cy="2481268"/>
          </a:xfrm>
        </p:spPr>
        <p:txBody>
          <a:bodyPr anchor="t"/>
          <a:lstStyle>
            <a:lvl1pPr>
              <a:defRPr sz="20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400">
                <a:solidFill>
                  <a:schemeClr val="bg2"/>
                </a:solidFill>
              </a:defRPr>
            </a:lvl5pPr>
          </a:lstStyle>
          <a:p>
            <a:pPr lvl="0"/>
            <a:r>
              <a:rPr lang="en-US" dirty="0"/>
              <a:t>Enter text here </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Picture Placeholder 35">
            <a:extLst>
              <a:ext uri="{FF2B5EF4-FFF2-40B4-BE49-F238E27FC236}">
                <a16:creationId xmlns:a16="http://schemas.microsoft.com/office/drawing/2014/main" id="{105D47BF-CD42-4205-8CF3-B73AE0A57A0D}"/>
              </a:ext>
            </a:extLst>
          </p:cNvPr>
          <p:cNvSpPr>
            <a:spLocks noGrp="1"/>
          </p:cNvSpPr>
          <p:nvPr>
            <p:ph type="pic" sz="quarter" idx="36" hasCustomPrompt="1"/>
          </p:nvPr>
        </p:nvSpPr>
        <p:spPr>
          <a:xfrm rot="517424">
            <a:off x="3515894" y="4972227"/>
            <a:ext cx="1375946" cy="1375944"/>
          </a:xfrm>
          <a:prstGeom prst="ellipse">
            <a:avLst/>
          </a:prstGeom>
          <a:noFill/>
        </p:spPr>
        <p:txBody>
          <a:bodyPr anchor="ctr"/>
          <a:lstStyle>
            <a:lvl1pPr algn="ctr">
              <a:defRPr/>
            </a:lvl1pPr>
          </a:lstStyle>
          <a:p>
            <a:r>
              <a:rPr lang="en-GB" dirty="0"/>
              <a:t>Icon</a:t>
            </a:r>
          </a:p>
          <a:p>
            <a:endParaRPr lang="en-GB" dirty="0"/>
          </a:p>
        </p:txBody>
      </p:sp>
      <p:sp>
        <p:nvSpPr>
          <p:cNvPr id="14" name="Picture Placeholder 35">
            <a:extLst>
              <a:ext uri="{FF2B5EF4-FFF2-40B4-BE49-F238E27FC236}">
                <a16:creationId xmlns:a16="http://schemas.microsoft.com/office/drawing/2014/main" id="{280978DF-482D-4691-A5E1-ACA54E6F88FC}"/>
              </a:ext>
            </a:extLst>
          </p:cNvPr>
          <p:cNvSpPr>
            <a:spLocks noGrp="1"/>
          </p:cNvSpPr>
          <p:nvPr>
            <p:ph type="pic" sz="quarter" idx="39" hasCustomPrompt="1"/>
          </p:nvPr>
        </p:nvSpPr>
        <p:spPr>
          <a:xfrm rot="1799280">
            <a:off x="4957702" y="5720096"/>
            <a:ext cx="663006" cy="663002"/>
          </a:xfrm>
          <a:prstGeom prst="ellipse">
            <a:avLst/>
          </a:prstGeom>
          <a:noFill/>
        </p:spPr>
        <p:txBody>
          <a:bodyPr anchor="ctr"/>
          <a:lstStyle>
            <a:lvl1pPr algn="ctr">
              <a:defRPr sz="1050"/>
            </a:lvl1pPr>
          </a:lstStyle>
          <a:p>
            <a:r>
              <a:rPr lang="en-GB" dirty="0"/>
              <a:t>Icon</a:t>
            </a:r>
          </a:p>
          <a:p>
            <a:endParaRPr lang="en-GB" dirty="0"/>
          </a:p>
        </p:txBody>
      </p:sp>
      <p:sp>
        <p:nvSpPr>
          <p:cNvPr id="16" name="Picture Placeholder 15">
            <a:extLst>
              <a:ext uri="{FF2B5EF4-FFF2-40B4-BE49-F238E27FC236}">
                <a16:creationId xmlns:a16="http://schemas.microsoft.com/office/drawing/2014/main" id="{37E99E21-4EFC-4676-B7F8-876D38CC8918}"/>
              </a:ext>
            </a:extLst>
          </p:cNvPr>
          <p:cNvSpPr>
            <a:spLocks noGrp="1"/>
          </p:cNvSpPr>
          <p:nvPr>
            <p:ph type="pic" sz="quarter" idx="40" hasCustomPrompt="1"/>
          </p:nvPr>
        </p:nvSpPr>
        <p:spPr>
          <a:xfrm>
            <a:off x="2037953" y="1784350"/>
            <a:ext cx="496094" cy="496094"/>
          </a:xfrm>
          <a:prstGeom prst="ellipse">
            <a:avLst/>
          </a:prstGeom>
        </p:spPr>
        <p:txBody>
          <a:bodyPr anchor="ctr"/>
          <a:lstStyle>
            <a:lvl1pPr algn="ctr">
              <a:defRPr sz="600">
                <a:solidFill>
                  <a:schemeClr val="bg2"/>
                </a:solidFill>
              </a:defRPr>
            </a:lvl1pPr>
          </a:lstStyle>
          <a:p>
            <a:r>
              <a:rPr lang="en-GB" dirty="0"/>
              <a:t>Icon</a:t>
            </a:r>
          </a:p>
        </p:txBody>
      </p:sp>
      <p:sp>
        <p:nvSpPr>
          <p:cNvPr id="17" name="Picture Placeholder 15">
            <a:extLst>
              <a:ext uri="{FF2B5EF4-FFF2-40B4-BE49-F238E27FC236}">
                <a16:creationId xmlns:a16="http://schemas.microsoft.com/office/drawing/2014/main" id="{5CA8E5CA-B7A7-4138-9D4F-FE51024E8260}"/>
              </a:ext>
            </a:extLst>
          </p:cNvPr>
          <p:cNvSpPr>
            <a:spLocks noGrp="1"/>
          </p:cNvSpPr>
          <p:nvPr>
            <p:ph type="pic" sz="quarter" idx="41" hasCustomPrompt="1"/>
          </p:nvPr>
        </p:nvSpPr>
        <p:spPr>
          <a:xfrm>
            <a:off x="6625193" y="1784350"/>
            <a:ext cx="496094" cy="496094"/>
          </a:xfrm>
          <a:prstGeom prst="ellipse">
            <a:avLst/>
          </a:prstGeom>
        </p:spPr>
        <p:txBody>
          <a:bodyPr anchor="ctr"/>
          <a:lstStyle>
            <a:lvl1pPr algn="ctr">
              <a:defRPr sz="600">
                <a:solidFill>
                  <a:schemeClr val="bg2"/>
                </a:solidFill>
              </a:defRPr>
            </a:lvl1pPr>
          </a:lstStyle>
          <a:p>
            <a:r>
              <a:rPr lang="en-GB" dirty="0"/>
              <a:t>Icon</a:t>
            </a:r>
          </a:p>
        </p:txBody>
      </p:sp>
      <p:grpSp>
        <p:nvGrpSpPr>
          <p:cNvPr id="18" name="Group 17">
            <a:extLst>
              <a:ext uri="{FF2B5EF4-FFF2-40B4-BE49-F238E27FC236}">
                <a16:creationId xmlns:a16="http://schemas.microsoft.com/office/drawing/2014/main" id="{79C9FF38-73A7-448C-AC18-C73B1B270B0E}"/>
              </a:ext>
            </a:extLst>
          </p:cNvPr>
          <p:cNvGrpSpPr/>
          <p:nvPr userDrawn="1"/>
        </p:nvGrpSpPr>
        <p:grpSpPr>
          <a:xfrm>
            <a:off x="-3733074" y="0"/>
            <a:ext cx="3675219" cy="3591084"/>
            <a:chOff x="838198" y="1150070"/>
            <a:chExt cx="3507559" cy="3427262"/>
          </a:xfrm>
        </p:grpSpPr>
        <p:sp>
          <p:nvSpPr>
            <p:cNvPr id="19" name="Rectangle 18">
              <a:extLst>
                <a:ext uri="{FF2B5EF4-FFF2-40B4-BE49-F238E27FC236}">
                  <a16:creationId xmlns:a16="http://schemas.microsoft.com/office/drawing/2014/main" id="{24AC0C44-FA39-4C25-B842-FC0B2CFC1A93}"/>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0" name="TextBox 19">
              <a:extLst>
                <a:ext uri="{FF2B5EF4-FFF2-40B4-BE49-F238E27FC236}">
                  <a16:creationId xmlns:a16="http://schemas.microsoft.com/office/drawing/2014/main" id="{624F1214-BD5F-41A7-890C-D1F77C03B7E4}"/>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1" name="Rectangle 20">
              <a:extLst>
                <a:ext uri="{FF2B5EF4-FFF2-40B4-BE49-F238E27FC236}">
                  <a16:creationId xmlns:a16="http://schemas.microsoft.com/office/drawing/2014/main" id="{974AE4D4-8F12-47A9-B4D3-9EF6DA2691D4}"/>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2" name="TextBox 21">
              <a:extLst>
                <a:ext uri="{FF2B5EF4-FFF2-40B4-BE49-F238E27FC236}">
                  <a16:creationId xmlns:a16="http://schemas.microsoft.com/office/drawing/2014/main" id="{F773CB23-DEEC-4254-80EF-CFE2BCEFD708}"/>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3" name="TextBox 22">
              <a:extLst>
                <a:ext uri="{FF2B5EF4-FFF2-40B4-BE49-F238E27FC236}">
                  <a16:creationId xmlns:a16="http://schemas.microsoft.com/office/drawing/2014/main" id="{4196C23F-857C-4339-A37C-C872F2ACCF7E}"/>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4" name="TextBox 23">
              <a:extLst>
                <a:ext uri="{FF2B5EF4-FFF2-40B4-BE49-F238E27FC236}">
                  <a16:creationId xmlns:a16="http://schemas.microsoft.com/office/drawing/2014/main" id="{92C855AC-C986-43B7-A09C-DB78DF6439BB}"/>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26" name="Text Placeholder 2">
            <a:extLst>
              <a:ext uri="{FF2B5EF4-FFF2-40B4-BE49-F238E27FC236}">
                <a16:creationId xmlns:a16="http://schemas.microsoft.com/office/drawing/2014/main" id="{69B8E689-47EE-4FDA-B9F6-1DFEAB7CE5D8}"/>
              </a:ext>
            </a:extLst>
          </p:cNvPr>
          <p:cNvSpPr>
            <a:spLocks noGrp="1"/>
          </p:cNvSpPr>
          <p:nvPr>
            <p:ph type="body" sz="quarter" idx="42" hasCustomPrompt="1"/>
          </p:nvPr>
        </p:nvSpPr>
        <p:spPr>
          <a:xfrm>
            <a:off x="8518865" y="6458440"/>
            <a:ext cx="268224" cy="309947"/>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16449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11" name="Text Placeholder 15">
            <a:extLst>
              <a:ext uri="{FF2B5EF4-FFF2-40B4-BE49-F238E27FC236}">
                <a16:creationId xmlns:a16="http://schemas.microsoft.com/office/drawing/2014/main" id="{6CC64150-D76F-4AE9-A0FB-7A7A84781EE9}"/>
              </a:ext>
            </a:extLst>
          </p:cNvPr>
          <p:cNvSpPr>
            <a:spLocks noGrp="1"/>
          </p:cNvSpPr>
          <p:nvPr>
            <p:ph type="body" sz="quarter" idx="16" hasCustomPrompt="1"/>
          </p:nvPr>
        </p:nvSpPr>
        <p:spPr>
          <a:xfrm>
            <a:off x="-1638300" y="-917680"/>
            <a:ext cx="6048000" cy="6048000"/>
          </a:xfrm>
          <a:prstGeom prst="ellipse">
            <a:avLst/>
          </a:prstGeom>
          <a:solidFill>
            <a:schemeClr val="accent6">
              <a:alpha val="15000"/>
            </a:schemeClr>
          </a:solidFill>
        </p:spPr>
        <p:txBody>
          <a:bodyPr/>
          <a:lstStyle>
            <a:lvl1pPr>
              <a:defRPr/>
            </a:lvl1pPr>
          </a:lstStyle>
          <a:p>
            <a:pPr lvl="0"/>
            <a:r>
              <a:rPr lang="en-US" dirty="0"/>
              <a:t> </a:t>
            </a:r>
            <a:endParaRPr lang="en-GB" dirty="0"/>
          </a:p>
        </p:txBody>
      </p:sp>
      <p:sp>
        <p:nvSpPr>
          <p:cNvPr id="3" name="Date Placeholder 2">
            <a:extLst>
              <a:ext uri="{FF2B5EF4-FFF2-40B4-BE49-F238E27FC236}">
                <a16:creationId xmlns:a16="http://schemas.microsoft.com/office/drawing/2014/main" id="{54F5049D-9E99-41D1-A3D5-8E8E4785F364}"/>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E276D9F0-11E3-49BA-A86F-0D132386DE37}"/>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FDB6EC39-BEC7-48B2-9742-321502693029}"/>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10" name="Picture Placeholder 35">
            <a:extLst>
              <a:ext uri="{FF2B5EF4-FFF2-40B4-BE49-F238E27FC236}">
                <a16:creationId xmlns:a16="http://schemas.microsoft.com/office/drawing/2014/main" id="{756B35DF-1BC2-490C-BDD1-B2A649E962D6}"/>
              </a:ext>
            </a:extLst>
          </p:cNvPr>
          <p:cNvSpPr>
            <a:spLocks noGrp="1"/>
          </p:cNvSpPr>
          <p:nvPr>
            <p:ph type="pic" sz="quarter" idx="40" hasCustomPrompt="1"/>
          </p:nvPr>
        </p:nvSpPr>
        <p:spPr>
          <a:xfrm>
            <a:off x="7040880" y="-501120"/>
            <a:ext cx="2827020" cy="2827014"/>
          </a:xfrm>
          <a:prstGeom prst="ellipse">
            <a:avLst/>
          </a:prstGeom>
          <a:noFill/>
        </p:spPr>
        <p:txBody>
          <a:bodyPr anchor="ctr"/>
          <a:lstStyle>
            <a:lvl1pPr algn="ctr">
              <a:defRPr/>
            </a:lvl1pPr>
          </a:lstStyle>
          <a:p>
            <a:r>
              <a:rPr lang="en-GB" dirty="0"/>
              <a:t>Icon</a:t>
            </a:r>
          </a:p>
          <a:p>
            <a:endParaRPr lang="en-GB" dirty="0"/>
          </a:p>
        </p:txBody>
      </p:sp>
      <p:grpSp>
        <p:nvGrpSpPr>
          <p:cNvPr id="76" name="Group 75">
            <a:extLst>
              <a:ext uri="{FF2B5EF4-FFF2-40B4-BE49-F238E27FC236}">
                <a16:creationId xmlns:a16="http://schemas.microsoft.com/office/drawing/2014/main" id="{5B29E34E-34D8-48D2-A66C-1250FBB415C9}"/>
              </a:ext>
            </a:extLst>
          </p:cNvPr>
          <p:cNvGrpSpPr/>
          <p:nvPr userDrawn="1"/>
        </p:nvGrpSpPr>
        <p:grpSpPr>
          <a:xfrm>
            <a:off x="-3733074" y="0"/>
            <a:ext cx="3675219" cy="3591084"/>
            <a:chOff x="838198" y="1150070"/>
            <a:chExt cx="3507559" cy="3427262"/>
          </a:xfrm>
        </p:grpSpPr>
        <p:sp>
          <p:nvSpPr>
            <p:cNvPr id="77" name="Rectangle 76">
              <a:extLst>
                <a:ext uri="{FF2B5EF4-FFF2-40B4-BE49-F238E27FC236}">
                  <a16:creationId xmlns:a16="http://schemas.microsoft.com/office/drawing/2014/main" id="{B3B4DFBD-1153-4352-92F7-7879532BBA61}"/>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78" name="TextBox 77">
              <a:extLst>
                <a:ext uri="{FF2B5EF4-FFF2-40B4-BE49-F238E27FC236}">
                  <a16:creationId xmlns:a16="http://schemas.microsoft.com/office/drawing/2014/main" id="{15E3D47B-0418-4D31-842A-985E29283B78}"/>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79" name="Rectangle 78">
              <a:extLst>
                <a:ext uri="{FF2B5EF4-FFF2-40B4-BE49-F238E27FC236}">
                  <a16:creationId xmlns:a16="http://schemas.microsoft.com/office/drawing/2014/main" id="{DAF55930-3CEA-493B-8E59-9EBE8B9B9E6B}"/>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80" name="TextBox 79">
              <a:extLst>
                <a:ext uri="{FF2B5EF4-FFF2-40B4-BE49-F238E27FC236}">
                  <a16:creationId xmlns:a16="http://schemas.microsoft.com/office/drawing/2014/main" id="{63894B46-418E-4126-8983-D9CA891923C9}"/>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81" name="TextBox 80">
              <a:extLst>
                <a:ext uri="{FF2B5EF4-FFF2-40B4-BE49-F238E27FC236}">
                  <a16:creationId xmlns:a16="http://schemas.microsoft.com/office/drawing/2014/main" id="{71C0D7BD-DD2B-4FB4-A7BE-43F95DFB3C36}"/>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82" name="TextBox 81">
              <a:extLst>
                <a:ext uri="{FF2B5EF4-FFF2-40B4-BE49-F238E27FC236}">
                  <a16:creationId xmlns:a16="http://schemas.microsoft.com/office/drawing/2014/main" id="{60BAA2EA-D302-4433-A55C-276D3680E1D2}"/>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45" name="Text Placeholder 2">
            <a:extLst>
              <a:ext uri="{FF2B5EF4-FFF2-40B4-BE49-F238E27FC236}">
                <a16:creationId xmlns:a16="http://schemas.microsoft.com/office/drawing/2014/main" id="{C206AC92-1F3A-4C89-8981-21DE79B137BD}"/>
              </a:ext>
            </a:extLst>
          </p:cNvPr>
          <p:cNvSpPr>
            <a:spLocks noGrp="1"/>
          </p:cNvSpPr>
          <p:nvPr>
            <p:ph type="body" sz="quarter" idx="36" hasCustomPrompt="1"/>
          </p:nvPr>
        </p:nvSpPr>
        <p:spPr>
          <a:xfrm>
            <a:off x="8518865" y="6458440"/>
            <a:ext cx="268224" cy="309947"/>
          </a:xfrm>
          <a:blipFill>
            <a:blip r:embed="rId2">
              <a:extLst>
                <a:ext uri="{96DAC541-7B7A-43D3-8B79-37D633B846F1}">
                  <asvg:svgBlip xmlns:asvg="http://schemas.microsoft.com/office/drawing/2016/SVG/main" r:embed="rId3"/>
                </a:ext>
              </a:extLst>
            </a:blip>
            <a:stretch>
              <a:fillRect/>
            </a:stretch>
          </a:blipFill>
        </p:spPr>
        <p:txBody>
          <a:bodyPr/>
          <a:lstStyle>
            <a:lvl1pPr>
              <a:defRPr/>
            </a:lvl1pPr>
          </a:lstStyle>
          <a:p>
            <a:pPr lvl="0"/>
            <a:r>
              <a:rPr lang="en-US" dirty="0"/>
              <a:t> </a:t>
            </a:r>
            <a:endParaRPr lang="en-GB" dirty="0"/>
          </a:p>
        </p:txBody>
      </p:sp>
      <p:sp>
        <p:nvSpPr>
          <p:cNvPr id="27" name="Text Placeholder 26">
            <a:extLst>
              <a:ext uri="{FF2B5EF4-FFF2-40B4-BE49-F238E27FC236}">
                <a16:creationId xmlns:a16="http://schemas.microsoft.com/office/drawing/2014/main" id="{7BB4B277-DC68-4AEA-B14C-45DC8777581B}"/>
              </a:ext>
            </a:extLst>
          </p:cNvPr>
          <p:cNvSpPr>
            <a:spLocks noGrp="1"/>
          </p:cNvSpPr>
          <p:nvPr>
            <p:ph type="body" sz="quarter" idx="50" hasCustomPrompt="1"/>
          </p:nvPr>
        </p:nvSpPr>
        <p:spPr>
          <a:xfrm>
            <a:off x="257175" y="5677042"/>
            <a:ext cx="1657440" cy="527050"/>
          </a:xfrm>
        </p:spPr>
        <p:txBody>
          <a:bodyPr/>
          <a:lstStyle>
            <a:lvl1pPr algn="ctr">
              <a:defRPr/>
            </a:lvl1pPr>
          </a:lstStyle>
          <a:p>
            <a:pPr lvl="0"/>
            <a:r>
              <a:rPr lang="en-US" dirty="0"/>
              <a:t>Enter text here</a:t>
            </a:r>
            <a:endParaRPr lang="en-GB" dirty="0"/>
          </a:p>
        </p:txBody>
      </p:sp>
      <p:sp>
        <p:nvSpPr>
          <p:cNvPr id="28" name="Text Placeholder 26">
            <a:extLst>
              <a:ext uri="{FF2B5EF4-FFF2-40B4-BE49-F238E27FC236}">
                <a16:creationId xmlns:a16="http://schemas.microsoft.com/office/drawing/2014/main" id="{B3E95C38-769B-4953-962D-1E9865A248D0}"/>
              </a:ext>
            </a:extLst>
          </p:cNvPr>
          <p:cNvSpPr>
            <a:spLocks noGrp="1"/>
          </p:cNvSpPr>
          <p:nvPr>
            <p:ph type="body" sz="quarter" idx="51" hasCustomPrompt="1"/>
          </p:nvPr>
        </p:nvSpPr>
        <p:spPr>
          <a:xfrm>
            <a:off x="3740105" y="5677042"/>
            <a:ext cx="1657440" cy="527050"/>
          </a:xfrm>
        </p:spPr>
        <p:txBody>
          <a:bodyPr/>
          <a:lstStyle>
            <a:lvl1pPr algn="ctr">
              <a:defRPr/>
            </a:lvl1pPr>
          </a:lstStyle>
          <a:p>
            <a:pPr lvl="0"/>
            <a:r>
              <a:rPr lang="en-US" dirty="0"/>
              <a:t>Enter text here</a:t>
            </a:r>
            <a:endParaRPr lang="en-GB" dirty="0"/>
          </a:p>
        </p:txBody>
      </p:sp>
      <p:sp>
        <p:nvSpPr>
          <p:cNvPr id="29" name="Text Placeholder 26">
            <a:extLst>
              <a:ext uri="{FF2B5EF4-FFF2-40B4-BE49-F238E27FC236}">
                <a16:creationId xmlns:a16="http://schemas.microsoft.com/office/drawing/2014/main" id="{70D67AA2-81EB-471A-BE72-061B6244F517}"/>
              </a:ext>
            </a:extLst>
          </p:cNvPr>
          <p:cNvSpPr>
            <a:spLocks noGrp="1"/>
          </p:cNvSpPr>
          <p:nvPr>
            <p:ph type="body" sz="quarter" idx="52" hasCustomPrompt="1"/>
          </p:nvPr>
        </p:nvSpPr>
        <p:spPr>
          <a:xfrm>
            <a:off x="7229385" y="5677042"/>
            <a:ext cx="1657440" cy="527050"/>
          </a:xfrm>
        </p:spPr>
        <p:txBody>
          <a:bodyPr/>
          <a:lstStyle>
            <a:lvl1pPr algn="ctr">
              <a:defRPr/>
            </a:lvl1pPr>
          </a:lstStyle>
          <a:p>
            <a:pPr lvl="0"/>
            <a:r>
              <a:rPr lang="en-US" dirty="0"/>
              <a:t>Enter text here</a:t>
            </a:r>
            <a:endParaRPr lang="en-GB" dirty="0"/>
          </a:p>
        </p:txBody>
      </p:sp>
      <p:sp>
        <p:nvSpPr>
          <p:cNvPr id="30" name="Text Placeholder 26">
            <a:extLst>
              <a:ext uri="{FF2B5EF4-FFF2-40B4-BE49-F238E27FC236}">
                <a16:creationId xmlns:a16="http://schemas.microsoft.com/office/drawing/2014/main" id="{E97C07E5-0435-45B2-BD25-8314CCAF57C3}"/>
              </a:ext>
            </a:extLst>
          </p:cNvPr>
          <p:cNvSpPr>
            <a:spLocks noGrp="1"/>
          </p:cNvSpPr>
          <p:nvPr>
            <p:ph type="body" sz="quarter" idx="53" hasCustomPrompt="1"/>
          </p:nvPr>
        </p:nvSpPr>
        <p:spPr>
          <a:xfrm>
            <a:off x="5481570" y="1623641"/>
            <a:ext cx="1657440" cy="527050"/>
          </a:xfrm>
        </p:spPr>
        <p:txBody>
          <a:bodyPr anchor="b"/>
          <a:lstStyle>
            <a:lvl1pPr algn="ctr">
              <a:defRPr/>
            </a:lvl1pPr>
          </a:lstStyle>
          <a:p>
            <a:pPr lvl="0"/>
            <a:r>
              <a:rPr lang="en-US" dirty="0"/>
              <a:t>Enter text here</a:t>
            </a:r>
            <a:endParaRPr lang="en-GB" dirty="0"/>
          </a:p>
        </p:txBody>
      </p:sp>
      <p:sp>
        <p:nvSpPr>
          <p:cNvPr id="44" name="Text Placeholder 43">
            <a:extLst>
              <a:ext uri="{FF2B5EF4-FFF2-40B4-BE49-F238E27FC236}">
                <a16:creationId xmlns:a16="http://schemas.microsoft.com/office/drawing/2014/main" id="{A7F46D3E-8865-4BC3-88EE-ADE3E10E617B}"/>
              </a:ext>
            </a:extLst>
          </p:cNvPr>
          <p:cNvSpPr>
            <a:spLocks noGrp="1"/>
          </p:cNvSpPr>
          <p:nvPr>
            <p:ph type="body" sz="quarter" idx="55" hasCustomPrompt="1"/>
          </p:nvPr>
        </p:nvSpPr>
        <p:spPr>
          <a:xfrm>
            <a:off x="1080495" y="4195057"/>
            <a:ext cx="10800" cy="403200"/>
          </a:xfrm>
          <a:custGeom>
            <a:avLst/>
            <a:gdLst>
              <a:gd name="connsiteX0" fmla="*/ 0 w 10800"/>
              <a:gd name="connsiteY0" fmla="*/ 0 h 396000"/>
              <a:gd name="connsiteX1" fmla="*/ 10800 w 10800"/>
              <a:gd name="connsiteY1" fmla="*/ 0 h 396000"/>
              <a:gd name="connsiteX2" fmla="*/ 10800 w 10800"/>
              <a:gd name="connsiteY2" fmla="*/ 396000 h 396000"/>
              <a:gd name="connsiteX3" fmla="*/ 0 w 10800"/>
              <a:gd name="connsiteY3" fmla="*/ 396000 h 396000"/>
            </a:gdLst>
            <a:ahLst/>
            <a:cxnLst>
              <a:cxn ang="0">
                <a:pos x="connsiteX0" y="connsiteY0"/>
              </a:cxn>
              <a:cxn ang="0">
                <a:pos x="connsiteX1" y="connsiteY1"/>
              </a:cxn>
              <a:cxn ang="0">
                <a:pos x="connsiteX2" y="connsiteY2"/>
              </a:cxn>
              <a:cxn ang="0">
                <a:pos x="connsiteX3" y="connsiteY3"/>
              </a:cxn>
            </a:cxnLst>
            <a:rect l="l" t="t" r="r" b="b"/>
            <a:pathLst>
              <a:path w="10800" h="396000">
                <a:moveTo>
                  <a:pt x="0" y="0"/>
                </a:moveTo>
                <a:lnTo>
                  <a:pt x="10800" y="0"/>
                </a:lnTo>
                <a:lnTo>
                  <a:pt x="10800" y="396000"/>
                </a:lnTo>
                <a:lnTo>
                  <a:pt x="0" y="396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47" name="Text Placeholder 46">
            <a:extLst>
              <a:ext uri="{FF2B5EF4-FFF2-40B4-BE49-F238E27FC236}">
                <a16:creationId xmlns:a16="http://schemas.microsoft.com/office/drawing/2014/main" id="{3584E381-C631-4FFB-88C7-755609C59C09}"/>
              </a:ext>
            </a:extLst>
          </p:cNvPr>
          <p:cNvSpPr>
            <a:spLocks noGrp="1"/>
          </p:cNvSpPr>
          <p:nvPr>
            <p:ph type="body" sz="quarter" idx="56" hasCustomPrompt="1"/>
          </p:nvPr>
        </p:nvSpPr>
        <p:spPr>
          <a:xfrm>
            <a:off x="4563425" y="4195057"/>
            <a:ext cx="10800" cy="403200"/>
          </a:xfrm>
          <a:custGeom>
            <a:avLst/>
            <a:gdLst>
              <a:gd name="connsiteX0" fmla="*/ 0 w 10800"/>
              <a:gd name="connsiteY0" fmla="*/ 0 h 396000"/>
              <a:gd name="connsiteX1" fmla="*/ 10800 w 10800"/>
              <a:gd name="connsiteY1" fmla="*/ 0 h 396000"/>
              <a:gd name="connsiteX2" fmla="*/ 10800 w 10800"/>
              <a:gd name="connsiteY2" fmla="*/ 396000 h 396000"/>
              <a:gd name="connsiteX3" fmla="*/ 0 w 10800"/>
              <a:gd name="connsiteY3" fmla="*/ 396000 h 396000"/>
            </a:gdLst>
            <a:ahLst/>
            <a:cxnLst>
              <a:cxn ang="0">
                <a:pos x="connsiteX0" y="connsiteY0"/>
              </a:cxn>
              <a:cxn ang="0">
                <a:pos x="connsiteX1" y="connsiteY1"/>
              </a:cxn>
              <a:cxn ang="0">
                <a:pos x="connsiteX2" y="connsiteY2"/>
              </a:cxn>
              <a:cxn ang="0">
                <a:pos x="connsiteX3" y="connsiteY3"/>
              </a:cxn>
            </a:cxnLst>
            <a:rect l="l" t="t" r="r" b="b"/>
            <a:pathLst>
              <a:path w="10800" h="396000">
                <a:moveTo>
                  <a:pt x="0" y="0"/>
                </a:moveTo>
                <a:lnTo>
                  <a:pt x="10800" y="0"/>
                </a:lnTo>
                <a:lnTo>
                  <a:pt x="10800" y="396000"/>
                </a:lnTo>
                <a:lnTo>
                  <a:pt x="0" y="396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50" name="Text Placeholder 49">
            <a:extLst>
              <a:ext uri="{FF2B5EF4-FFF2-40B4-BE49-F238E27FC236}">
                <a16:creationId xmlns:a16="http://schemas.microsoft.com/office/drawing/2014/main" id="{239DE9B5-BCD1-4861-A7F5-D28A20EC9662}"/>
              </a:ext>
            </a:extLst>
          </p:cNvPr>
          <p:cNvSpPr>
            <a:spLocks noGrp="1"/>
          </p:cNvSpPr>
          <p:nvPr>
            <p:ph type="body" sz="quarter" idx="57" hasCustomPrompt="1"/>
          </p:nvPr>
        </p:nvSpPr>
        <p:spPr>
          <a:xfrm>
            <a:off x="1402080" y="3870835"/>
            <a:ext cx="1116000" cy="10800"/>
          </a:xfrm>
          <a:custGeom>
            <a:avLst/>
            <a:gdLst>
              <a:gd name="connsiteX0" fmla="*/ 0 w 1116000"/>
              <a:gd name="connsiteY0" fmla="*/ 0 h 10800"/>
              <a:gd name="connsiteX1" fmla="*/ 1116000 w 1116000"/>
              <a:gd name="connsiteY1" fmla="*/ 0 h 10800"/>
              <a:gd name="connsiteX2" fmla="*/ 1116000 w 1116000"/>
              <a:gd name="connsiteY2" fmla="*/ 10800 h 10800"/>
              <a:gd name="connsiteX3" fmla="*/ 0 w 1116000"/>
              <a:gd name="connsiteY3" fmla="*/ 10800 h 10800"/>
            </a:gdLst>
            <a:ahLst/>
            <a:cxnLst>
              <a:cxn ang="0">
                <a:pos x="connsiteX0" y="connsiteY0"/>
              </a:cxn>
              <a:cxn ang="0">
                <a:pos x="connsiteX1" y="connsiteY1"/>
              </a:cxn>
              <a:cxn ang="0">
                <a:pos x="connsiteX2" y="connsiteY2"/>
              </a:cxn>
              <a:cxn ang="0">
                <a:pos x="connsiteX3" y="connsiteY3"/>
              </a:cxn>
            </a:cxnLst>
            <a:rect l="l" t="t" r="r" b="b"/>
            <a:pathLst>
              <a:path w="1116000" h="10800">
                <a:moveTo>
                  <a:pt x="0" y="0"/>
                </a:moveTo>
                <a:lnTo>
                  <a:pt x="1116000" y="0"/>
                </a:lnTo>
                <a:lnTo>
                  <a:pt x="1116000" y="10800"/>
                </a:lnTo>
                <a:lnTo>
                  <a:pt x="0" y="108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53" name="Text Placeholder 52">
            <a:extLst>
              <a:ext uri="{FF2B5EF4-FFF2-40B4-BE49-F238E27FC236}">
                <a16:creationId xmlns:a16="http://schemas.microsoft.com/office/drawing/2014/main" id="{9C714C9F-86DE-4780-BD98-99FD87DB9716}"/>
              </a:ext>
            </a:extLst>
          </p:cNvPr>
          <p:cNvSpPr>
            <a:spLocks noGrp="1"/>
          </p:cNvSpPr>
          <p:nvPr>
            <p:ph type="body" sz="quarter" idx="58" hasCustomPrompt="1"/>
          </p:nvPr>
        </p:nvSpPr>
        <p:spPr>
          <a:xfrm>
            <a:off x="3142146" y="3870835"/>
            <a:ext cx="1116000" cy="10800"/>
          </a:xfrm>
          <a:custGeom>
            <a:avLst/>
            <a:gdLst>
              <a:gd name="connsiteX0" fmla="*/ 0 w 1116000"/>
              <a:gd name="connsiteY0" fmla="*/ 0 h 10800"/>
              <a:gd name="connsiteX1" fmla="*/ 1116000 w 1116000"/>
              <a:gd name="connsiteY1" fmla="*/ 0 h 10800"/>
              <a:gd name="connsiteX2" fmla="*/ 1116000 w 1116000"/>
              <a:gd name="connsiteY2" fmla="*/ 10800 h 10800"/>
              <a:gd name="connsiteX3" fmla="*/ 0 w 1116000"/>
              <a:gd name="connsiteY3" fmla="*/ 10800 h 10800"/>
            </a:gdLst>
            <a:ahLst/>
            <a:cxnLst>
              <a:cxn ang="0">
                <a:pos x="connsiteX0" y="connsiteY0"/>
              </a:cxn>
              <a:cxn ang="0">
                <a:pos x="connsiteX1" y="connsiteY1"/>
              </a:cxn>
              <a:cxn ang="0">
                <a:pos x="connsiteX2" y="connsiteY2"/>
              </a:cxn>
              <a:cxn ang="0">
                <a:pos x="connsiteX3" y="connsiteY3"/>
              </a:cxn>
            </a:cxnLst>
            <a:rect l="l" t="t" r="r" b="b"/>
            <a:pathLst>
              <a:path w="1116000" h="10800">
                <a:moveTo>
                  <a:pt x="0" y="0"/>
                </a:moveTo>
                <a:lnTo>
                  <a:pt x="1116000" y="0"/>
                </a:lnTo>
                <a:lnTo>
                  <a:pt x="1116000" y="10800"/>
                </a:lnTo>
                <a:lnTo>
                  <a:pt x="0" y="108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56" name="Text Placeholder 55">
            <a:extLst>
              <a:ext uri="{FF2B5EF4-FFF2-40B4-BE49-F238E27FC236}">
                <a16:creationId xmlns:a16="http://schemas.microsoft.com/office/drawing/2014/main" id="{86687632-41C5-41FC-BC2F-25B7CB40AC7A}"/>
              </a:ext>
            </a:extLst>
          </p:cNvPr>
          <p:cNvSpPr>
            <a:spLocks noGrp="1"/>
          </p:cNvSpPr>
          <p:nvPr>
            <p:ph type="body" sz="quarter" idx="59" hasCustomPrompt="1"/>
          </p:nvPr>
        </p:nvSpPr>
        <p:spPr>
          <a:xfrm>
            <a:off x="4884733" y="3870835"/>
            <a:ext cx="1116000" cy="10800"/>
          </a:xfrm>
          <a:custGeom>
            <a:avLst/>
            <a:gdLst>
              <a:gd name="connsiteX0" fmla="*/ 0 w 1116000"/>
              <a:gd name="connsiteY0" fmla="*/ 0 h 10800"/>
              <a:gd name="connsiteX1" fmla="*/ 1116000 w 1116000"/>
              <a:gd name="connsiteY1" fmla="*/ 0 h 10800"/>
              <a:gd name="connsiteX2" fmla="*/ 1116000 w 1116000"/>
              <a:gd name="connsiteY2" fmla="*/ 10800 h 10800"/>
              <a:gd name="connsiteX3" fmla="*/ 0 w 1116000"/>
              <a:gd name="connsiteY3" fmla="*/ 10800 h 10800"/>
            </a:gdLst>
            <a:ahLst/>
            <a:cxnLst>
              <a:cxn ang="0">
                <a:pos x="connsiteX0" y="connsiteY0"/>
              </a:cxn>
              <a:cxn ang="0">
                <a:pos x="connsiteX1" y="connsiteY1"/>
              </a:cxn>
              <a:cxn ang="0">
                <a:pos x="connsiteX2" y="connsiteY2"/>
              </a:cxn>
              <a:cxn ang="0">
                <a:pos x="connsiteX3" y="connsiteY3"/>
              </a:cxn>
            </a:cxnLst>
            <a:rect l="l" t="t" r="r" b="b"/>
            <a:pathLst>
              <a:path w="1116000" h="10800">
                <a:moveTo>
                  <a:pt x="0" y="0"/>
                </a:moveTo>
                <a:lnTo>
                  <a:pt x="1116000" y="0"/>
                </a:lnTo>
                <a:lnTo>
                  <a:pt x="1116000" y="10800"/>
                </a:lnTo>
                <a:lnTo>
                  <a:pt x="0" y="108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59" name="Text Placeholder 58">
            <a:extLst>
              <a:ext uri="{FF2B5EF4-FFF2-40B4-BE49-F238E27FC236}">
                <a16:creationId xmlns:a16="http://schemas.microsoft.com/office/drawing/2014/main" id="{8EEAD1D8-4706-40BA-A331-1EBADFAF5109}"/>
              </a:ext>
            </a:extLst>
          </p:cNvPr>
          <p:cNvSpPr>
            <a:spLocks noGrp="1"/>
          </p:cNvSpPr>
          <p:nvPr>
            <p:ph type="body" sz="quarter" idx="60" hasCustomPrompt="1"/>
          </p:nvPr>
        </p:nvSpPr>
        <p:spPr>
          <a:xfrm>
            <a:off x="6626198" y="3870835"/>
            <a:ext cx="1116000" cy="10800"/>
          </a:xfrm>
          <a:custGeom>
            <a:avLst/>
            <a:gdLst>
              <a:gd name="connsiteX0" fmla="*/ 0 w 1116000"/>
              <a:gd name="connsiteY0" fmla="*/ 0 h 10800"/>
              <a:gd name="connsiteX1" fmla="*/ 1116000 w 1116000"/>
              <a:gd name="connsiteY1" fmla="*/ 0 h 10800"/>
              <a:gd name="connsiteX2" fmla="*/ 1116000 w 1116000"/>
              <a:gd name="connsiteY2" fmla="*/ 10800 h 10800"/>
              <a:gd name="connsiteX3" fmla="*/ 0 w 1116000"/>
              <a:gd name="connsiteY3" fmla="*/ 10800 h 10800"/>
            </a:gdLst>
            <a:ahLst/>
            <a:cxnLst>
              <a:cxn ang="0">
                <a:pos x="connsiteX0" y="connsiteY0"/>
              </a:cxn>
              <a:cxn ang="0">
                <a:pos x="connsiteX1" y="connsiteY1"/>
              </a:cxn>
              <a:cxn ang="0">
                <a:pos x="connsiteX2" y="connsiteY2"/>
              </a:cxn>
              <a:cxn ang="0">
                <a:pos x="connsiteX3" y="connsiteY3"/>
              </a:cxn>
            </a:cxnLst>
            <a:rect l="l" t="t" r="r" b="b"/>
            <a:pathLst>
              <a:path w="1116000" h="10800">
                <a:moveTo>
                  <a:pt x="0" y="0"/>
                </a:moveTo>
                <a:lnTo>
                  <a:pt x="1116000" y="0"/>
                </a:lnTo>
                <a:lnTo>
                  <a:pt x="1116000" y="10800"/>
                </a:lnTo>
                <a:lnTo>
                  <a:pt x="0" y="108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62" name="Text Placeholder 61">
            <a:extLst>
              <a:ext uri="{FF2B5EF4-FFF2-40B4-BE49-F238E27FC236}">
                <a16:creationId xmlns:a16="http://schemas.microsoft.com/office/drawing/2014/main" id="{7261ED13-40C4-40E5-AD68-38634CA725D8}"/>
              </a:ext>
            </a:extLst>
          </p:cNvPr>
          <p:cNvSpPr>
            <a:spLocks noGrp="1"/>
          </p:cNvSpPr>
          <p:nvPr>
            <p:ph type="body" sz="quarter" idx="61" hasCustomPrompt="1"/>
          </p:nvPr>
        </p:nvSpPr>
        <p:spPr>
          <a:xfrm>
            <a:off x="2821960" y="3183946"/>
            <a:ext cx="10800" cy="396000"/>
          </a:xfrm>
          <a:custGeom>
            <a:avLst/>
            <a:gdLst>
              <a:gd name="connsiteX0" fmla="*/ 0 w 10800"/>
              <a:gd name="connsiteY0" fmla="*/ 0 h 396000"/>
              <a:gd name="connsiteX1" fmla="*/ 10800 w 10800"/>
              <a:gd name="connsiteY1" fmla="*/ 0 h 396000"/>
              <a:gd name="connsiteX2" fmla="*/ 10800 w 10800"/>
              <a:gd name="connsiteY2" fmla="*/ 396000 h 396000"/>
              <a:gd name="connsiteX3" fmla="*/ 0 w 10800"/>
              <a:gd name="connsiteY3" fmla="*/ 396000 h 396000"/>
            </a:gdLst>
            <a:ahLst/>
            <a:cxnLst>
              <a:cxn ang="0">
                <a:pos x="connsiteX0" y="connsiteY0"/>
              </a:cxn>
              <a:cxn ang="0">
                <a:pos x="connsiteX1" y="connsiteY1"/>
              </a:cxn>
              <a:cxn ang="0">
                <a:pos x="connsiteX2" y="connsiteY2"/>
              </a:cxn>
              <a:cxn ang="0">
                <a:pos x="connsiteX3" y="connsiteY3"/>
              </a:cxn>
            </a:cxnLst>
            <a:rect l="l" t="t" r="r" b="b"/>
            <a:pathLst>
              <a:path w="10800" h="396000">
                <a:moveTo>
                  <a:pt x="0" y="0"/>
                </a:moveTo>
                <a:lnTo>
                  <a:pt x="10800" y="0"/>
                </a:lnTo>
                <a:lnTo>
                  <a:pt x="10800" y="396000"/>
                </a:lnTo>
                <a:lnTo>
                  <a:pt x="0" y="396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65" name="Text Placeholder 64">
            <a:extLst>
              <a:ext uri="{FF2B5EF4-FFF2-40B4-BE49-F238E27FC236}">
                <a16:creationId xmlns:a16="http://schemas.microsoft.com/office/drawing/2014/main" id="{ED65C502-51E7-4C5B-BE2B-8B0F156A08AC}"/>
              </a:ext>
            </a:extLst>
          </p:cNvPr>
          <p:cNvSpPr>
            <a:spLocks noGrp="1"/>
          </p:cNvSpPr>
          <p:nvPr>
            <p:ph type="body" sz="quarter" idx="62" hasCustomPrompt="1"/>
          </p:nvPr>
        </p:nvSpPr>
        <p:spPr>
          <a:xfrm>
            <a:off x="6304890" y="3183946"/>
            <a:ext cx="10800" cy="396000"/>
          </a:xfrm>
          <a:custGeom>
            <a:avLst/>
            <a:gdLst>
              <a:gd name="connsiteX0" fmla="*/ 0 w 10800"/>
              <a:gd name="connsiteY0" fmla="*/ 0 h 396000"/>
              <a:gd name="connsiteX1" fmla="*/ 10800 w 10800"/>
              <a:gd name="connsiteY1" fmla="*/ 0 h 396000"/>
              <a:gd name="connsiteX2" fmla="*/ 10800 w 10800"/>
              <a:gd name="connsiteY2" fmla="*/ 396000 h 396000"/>
              <a:gd name="connsiteX3" fmla="*/ 0 w 10800"/>
              <a:gd name="connsiteY3" fmla="*/ 396000 h 396000"/>
            </a:gdLst>
            <a:ahLst/>
            <a:cxnLst>
              <a:cxn ang="0">
                <a:pos x="connsiteX0" y="connsiteY0"/>
              </a:cxn>
              <a:cxn ang="0">
                <a:pos x="connsiteX1" y="connsiteY1"/>
              </a:cxn>
              <a:cxn ang="0">
                <a:pos x="connsiteX2" y="connsiteY2"/>
              </a:cxn>
              <a:cxn ang="0">
                <a:pos x="connsiteX3" y="connsiteY3"/>
              </a:cxn>
            </a:cxnLst>
            <a:rect l="l" t="t" r="r" b="b"/>
            <a:pathLst>
              <a:path w="10800" h="396000">
                <a:moveTo>
                  <a:pt x="0" y="0"/>
                </a:moveTo>
                <a:lnTo>
                  <a:pt x="10800" y="0"/>
                </a:lnTo>
                <a:lnTo>
                  <a:pt x="10800" y="396000"/>
                </a:lnTo>
                <a:lnTo>
                  <a:pt x="0" y="396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68" name="Text Placeholder 67">
            <a:extLst>
              <a:ext uri="{FF2B5EF4-FFF2-40B4-BE49-F238E27FC236}">
                <a16:creationId xmlns:a16="http://schemas.microsoft.com/office/drawing/2014/main" id="{7D778E80-FE0B-4A34-8124-92747E998625}"/>
              </a:ext>
            </a:extLst>
          </p:cNvPr>
          <p:cNvSpPr>
            <a:spLocks noGrp="1"/>
          </p:cNvSpPr>
          <p:nvPr>
            <p:ph type="body" sz="quarter" idx="63" hasCustomPrompt="1"/>
          </p:nvPr>
        </p:nvSpPr>
        <p:spPr>
          <a:xfrm>
            <a:off x="6247290" y="3319741"/>
            <a:ext cx="126000" cy="126000"/>
          </a:xfrm>
          <a:custGeom>
            <a:avLst/>
            <a:gdLst>
              <a:gd name="connsiteX0" fmla="*/ 63000 w 126000"/>
              <a:gd name="connsiteY0" fmla="*/ 0 h 126000"/>
              <a:gd name="connsiteX1" fmla="*/ 126000 w 126000"/>
              <a:gd name="connsiteY1" fmla="*/ 63000 h 126000"/>
              <a:gd name="connsiteX2" fmla="*/ 63000 w 126000"/>
              <a:gd name="connsiteY2" fmla="*/ 126000 h 126000"/>
              <a:gd name="connsiteX3" fmla="*/ 0 w 126000"/>
              <a:gd name="connsiteY3" fmla="*/ 63000 h 126000"/>
              <a:gd name="connsiteX4" fmla="*/ 63000 w 126000"/>
              <a:gd name="connsiteY4" fmla="*/ 0 h 12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 h="126000">
                <a:moveTo>
                  <a:pt x="63000" y="0"/>
                </a:moveTo>
                <a:cubicBezTo>
                  <a:pt x="97794" y="0"/>
                  <a:pt x="126000" y="28206"/>
                  <a:pt x="126000" y="63000"/>
                </a:cubicBezTo>
                <a:cubicBezTo>
                  <a:pt x="126000" y="97794"/>
                  <a:pt x="97794" y="126000"/>
                  <a:pt x="63000" y="126000"/>
                </a:cubicBezTo>
                <a:cubicBezTo>
                  <a:pt x="28206" y="126000"/>
                  <a:pt x="0" y="97794"/>
                  <a:pt x="0" y="63000"/>
                </a:cubicBezTo>
                <a:cubicBezTo>
                  <a:pt x="0" y="28206"/>
                  <a:pt x="28206" y="0"/>
                  <a:pt x="63000" y="0"/>
                </a:cubicBez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69" name="Text Placeholder 68">
            <a:extLst>
              <a:ext uri="{FF2B5EF4-FFF2-40B4-BE49-F238E27FC236}">
                <a16:creationId xmlns:a16="http://schemas.microsoft.com/office/drawing/2014/main" id="{E8EC88AC-A8EA-4FA1-BD9D-72535AEF8C9D}"/>
              </a:ext>
            </a:extLst>
          </p:cNvPr>
          <p:cNvSpPr>
            <a:spLocks noGrp="1"/>
          </p:cNvSpPr>
          <p:nvPr>
            <p:ph type="body" sz="quarter" idx="64" hasCustomPrompt="1"/>
          </p:nvPr>
        </p:nvSpPr>
        <p:spPr>
          <a:xfrm>
            <a:off x="1022895" y="4337201"/>
            <a:ext cx="126000" cy="126000"/>
          </a:xfrm>
          <a:custGeom>
            <a:avLst/>
            <a:gdLst>
              <a:gd name="connsiteX0" fmla="*/ 63000 w 126000"/>
              <a:gd name="connsiteY0" fmla="*/ 0 h 126000"/>
              <a:gd name="connsiteX1" fmla="*/ 126000 w 126000"/>
              <a:gd name="connsiteY1" fmla="*/ 63000 h 126000"/>
              <a:gd name="connsiteX2" fmla="*/ 63000 w 126000"/>
              <a:gd name="connsiteY2" fmla="*/ 126000 h 126000"/>
              <a:gd name="connsiteX3" fmla="*/ 0 w 126000"/>
              <a:gd name="connsiteY3" fmla="*/ 63000 h 126000"/>
              <a:gd name="connsiteX4" fmla="*/ 63000 w 126000"/>
              <a:gd name="connsiteY4" fmla="*/ 0 h 12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 h="126000">
                <a:moveTo>
                  <a:pt x="63000" y="0"/>
                </a:moveTo>
                <a:cubicBezTo>
                  <a:pt x="97794" y="0"/>
                  <a:pt x="126000" y="28206"/>
                  <a:pt x="126000" y="63000"/>
                </a:cubicBezTo>
                <a:cubicBezTo>
                  <a:pt x="126000" y="97794"/>
                  <a:pt x="97794" y="126000"/>
                  <a:pt x="63000" y="126000"/>
                </a:cubicBezTo>
                <a:cubicBezTo>
                  <a:pt x="28206" y="126000"/>
                  <a:pt x="0" y="97794"/>
                  <a:pt x="0" y="63000"/>
                </a:cubicBezTo>
                <a:cubicBezTo>
                  <a:pt x="0" y="28206"/>
                  <a:pt x="28206" y="0"/>
                  <a:pt x="63000" y="0"/>
                </a:cubicBez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70" name="Text Placeholder 69">
            <a:extLst>
              <a:ext uri="{FF2B5EF4-FFF2-40B4-BE49-F238E27FC236}">
                <a16:creationId xmlns:a16="http://schemas.microsoft.com/office/drawing/2014/main" id="{E40A23C6-E85D-4F63-91D2-505C7E0C40B0}"/>
              </a:ext>
            </a:extLst>
          </p:cNvPr>
          <p:cNvSpPr>
            <a:spLocks noGrp="1"/>
          </p:cNvSpPr>
          <p:nvPr>
            <p:ph type="body" sz="quarter" idx="65" hasCustomPrompt="1"/>
          </p:nvPr>
        </p:nvSpPr>
        <p:spPr>
          <a:xfrm>
            <a:off x="4505825" y="4337201"/>
            <a:ext cx="126000" cy="126000"/>
          </a:xfrm>
          <a:custGeom>
            <a:avLst/>
            <a:gdLst>
              <a:gd name="connsiteX0" fmla="*/ 63000 w 126000"/>
              <a:gd name="connsiteY0" fmla="*/ 0 h 126000"/>
              <a:gd name="connsiteX1" fmla="*/ 126000 w 126000"/>
              <a:gd name="connsiteY1" fmla="*/ 63000 h 126000"/>
              <a:gd name="connsiteX2" fmla="*/ 63000 w 126000"/>
              <a:gd name="connsiteY2" fmla="*/ 126000 h 126000"/>
              <a:gd name="connsiteX3" fmla="*/ 0 w 126000"/>
              <a:gd name="connsiteY3" fmla="*/ 63000 h 126000"/>
              <a:gd name="connsiteX4" fmla="*/ 63000 w 126000"/>
              <a:gd name="connsiteY4" fmla="*/ 0 h 12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 h="126000">
                <a:moveTo>
                  <a:pt x="63000" y="0"/>
                </a:moveTo>
                <a:cubicBezTo>
                  <a:pt x="97794" y="0"/>
                  <a:pt x="126000" y="28206"/>
                  <a:pt x="126000" y="63000"/>
                </a:cubicBezTo>
                <a:cubicBezTo>
                  <a:pt x="126000" y="97794"/>
                  <a:pt x="97794" y="126000"/>
                  <a:pt x="63000" y="126000"/>
                </a:cubicBezTo>
                <a:cubicBezTo>
                  <a:pt x="28206" y="126000"/>
                  <a:pt x="0" y="97794"/>
                  <a:pt x="0" y="63000"/>
                </a:cubicBezTo>
                <a:cubicBezTo>
                  <a:pt x="0" y="28206"/>
                  <a:pt x="28206" y="0"/>
                  <a:pt x="63000" y="0"/>
                </a:cubicBez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73" name="Text Placeholder 72">
            <a:extLst>
              <a:ext uri="{FF2B5EF4-FFF2-40B4-BE49-F238E27FC236}">
                <a16:creationId xmlns:a16="http://schemas.microsoft.com/office/drawing/2014/main" id="{C5397FD1-1F3B-497A-9B53-38B480783004}"/>
              </a:ext>
            </a:extLst>
          </p:cNvPr>
          <p:cNvSpPr>
            <a:spLocks noGrp="1"/>
          </p:cNvSpPr>
          <p:nvPr>
            <p:ph type="body" sz="quarter" idx="66" hasCustomPrompt="1"/>
          </p:nvPr>
        </p:nvSpPr>
        <p:spPr>
          <a:xfrm>
            <a:off x="8052705" y="4195057"/>
            <a:ext cx="10800" cy="403200"/>
          </a:xfrm>
          <a:custGeom>
            <a:avLst/>
            <a:gdLst>
              <a:gd name="connsiteX0" fmla="*/ 0 w 10800"/>
              <a:gd name="connsiteY0" fmla="*/ 0 h 396000"/>
              <a:gd name="connsiteX1" fmla="*/ 10800 w 10800"/>
              <a:gd name="connsiteY1" fmla="*/ 0 h 396000"/>
              <a:gd name="connsiteX2" fmla="*/ 10800 w 10800"/>
              <a:gd name="connsiteY2" fmla="*/ 396000 h 396000"/>
              <a:gd name="connsiteX3" fmla="*/ 0 w 10800"/>
              <a:gd name="connsiteY3" fmla="*/ 396000 h 396000"/>
            </a:gdLst>
            <a:ahLst/>
            <a:cxnLst>
              <a:cxn ang="0">
                <a:pos x="connsiteX0" y="connsiteY0"/>
              </a:cxn>
              <a:cxn ang="0">
                <a:pos x="connsiteX1" y="connsiteY1"/>
              </a:cxn>
              <a:cxn ang="0">
                <a:pos x="connsiteX2" y="connsiteY2"/>
              </a:cxn>
              <a:cxn ang="0">
                <a:pos x="connsiteX3" y="connsiteY3"/>
              </a:cxn>
            </a:cxnLst>
            <a:rect l="l" t="t" r="r" b="b"/>
            <a:pathLst>
              <a:path w="10800" h="396000">
                <a:moveTo>
                  <a:pt x="0" y="0"/>
                </a:moveTo>
                <a:lnTo>
                  <a:pt x="10800" y="0"/>
                </a:lnTo>
                <a:lnTo>
                  <a:pt x="10800" y="396000"/>
                </a:lnTo>
                <a:lnTo>
                  <a:pt x="0" y="396000"/>
                </a:ln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74" name="Text Placeholder 73">
            <a:extLst>
              <a:ext uri="{FF2B5EF4-FFF2-40B4-BE49-F238E27FC236}">
                <a16:creationId xmlns:a16="http://schemas.microsoft.com/office/drawing/2014/main" id="{A14A5024-FDE7-4CC7-89EB-D18BB6E124EA}"/>
              </a:ext>
            </a:extLst>
          </p:cNvPr>
          <p:cNvSpPr>
            <a:spLocks noGrp="1"/>
          </p:cNvSpPr>
          <p:nvPr>
            <p:ph type="body" sz="quarter" idx="67" hasCustomPrompt="1"/>
          </p:nvPr>
        </p:nvSpPr>
        <p:spPr>
          <a:xfrm>
            <a:off x="7995105" y="4337201"/>
            <a:ext cx="126000" cy="126000"/>
          </a:xfrm>
          <a:custGeom>
            <a:avLst/>
            <a:gdLst>
              <a:gd name="connsiteX0" fmla="*/ 63000 w 126000"/>
              <a:gd name="connsiteY0" fmla="*/ 0 h 126000"/>
              <a:gd name="connsiteX1" fmla="*/ 126000 w 126000"/>
              <a:gd name="connsiteY1" fmla="*/ 63000 h 126000"/>
              <a:gd name="connsiteX2" fmla="*/ 63000 w 126000"/>
              <a:gd name="connsiteY2" fmla="*/ 126000 h 126000"/>
              <a:gd name="connsiteX3" fmla="*/ 0 w 126000"/>
              <a:gd name="connsiteY3" fmla="*/ 63000 h 126000"/>
              <a:gd name="connsiteX4" fmla="*/ 63000 w 126000"/>
              <a:gd name="connsiteY4" fmla="*/ 0 h 12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 h="126000">
                <a:moveTo>
                  <a:pt x="63000" y="0"/>
                </a:moveTo>
                <a:cubicBezTo>
                  <a:pt x="97794" y="0"/>
                  <a:pt x="126000" y="28206"/>
                  <a:pt x="126000" y="63000"/>
                </a:cubicBezTo>
                <a:cubicBezTo>
                  <a:pt x="126000" y="97794"/>
                  <a:pt x="97794" y="126000"/>
                  <a:pt x="63000" y="126000"/>
                </a:cubicBezTo>
                <a:cubicBezTo>
                  <a:pt x="28206" y="126000"/>
                  <a:pt x="0" y="97794"/>
                  <a:pt x="0" y="63000"/>
                </a:cubicBezTo>
                <a:cubicBezTo>
                  <a:pt x="0" y="28206"/>
                  <a:pt x="28206" y="0"/>
                  <a:pt x="63000" y="0"/>
                </a:cubicBez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75" name="Text Placeholder 74">
            <a:extLst>
              <a:ext uri="{FF2B5EF4-FFF2-40B4-BE49-F238E27FC236}">
                <a16:creationId xmlns:a16="http://schemas.microsoft.com/office/drawing/2014/main" id="{B2F2CD1A-4531-48F0-9F91-5ED2ECFA666D}"/>
              </a:ext>
            </a:extLst>
          </p:cNvPr>
          <p:cNvSpPr>
            <a:spLocks noGrp="1"/>
          </p:cNvSpPr>
          <p:nvPr>
            <p:ph type="body" sz="quarter" idx="68" hasCustomPrompt="1"/>
          </p:nvPr>
        </p:nvSpPr>
        <p:spPr>
          <a:xfrm>
            <a:off x="2764360" y="3319741"/>
            <a:ext cx="126000" cy="126000"/>
          </a:xfrm>
          <a:custGeom>
            <a:avLst/>
            <a:gdLst>
              <a:gd name="connsiteX0" fmla="*/ 63000 w 126000"/>
              <a:gd name="connsiteY0" fmla="*/ 0 h 126000"/>
              <a:gd name="connsiteX1" fmla="*/ 126000 w 126000"/>
              <a:gd name="connsiteY1" fmla="*/ 63000 h 126000"/>
              <a:gd name="connsiteX2" fmla="*/ 63000 w 126000"/>
              <a:gd name="connsiteY2" fmla="*/ 126000 h 126000"/>
              <a:gd name="connsiteX3" fmla="*/ 0 w 126000"/>
              <a:gd name="connsiteY3" fmla="*/ 63000 h 126000"/>
              <a:gd name="connsiteX4" fmla="*/ 63000 w 126000"/>
              <a:gd name="connsiteY4" fmla="*/ 0 h 12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 h="126000">
                <a:moveTo>
                  <a:pt x="63000" y="0"/>
                </a:moveTo>
                <a:cubicBezTo>
                  <a:pt x="97794" y="0"/>
                  <a:pt x="126000" y="28206"/>
                  <a:pt x="126000" y="63000"/>
                </a:cubicBezTo>
                <a:cubicBezTo>
                  <a:pt x="126000" y="97794"/>
                  <a:pt x="97794" y="126000"/>
                  <a:pt x="63000" y="126000"/>
                </a:cubicBezTo>
                <a:cubicBezTo>
                  <a:pt x="28206" y="126000"/>
                  <a:pt x="0" y="97794"/>
                  <a:pt x="0" y="63000"/>
                </a:cubicBezTo>
                <a:cubicBezTo>
                  <a:pt x="0" y="28206"/>
                  <a:pt x="28206" y="0"/>
                  <a:pt x="63000" y="0"/>
                </a:cubicBezTo>
                <a:close/>
              </a:path>
            </a:pathLst>
          </a:custGeom>
          <a:solidFill>
            <a:schemeClr val="accent2"/>
          </a:solidFill>
        </p:spPr>
        <p:txBody>
          <a:bodyPr wrap="square">
            <a:noAutofit/>
          </a:bodyPr>
          <a:lstStyle>
            <a:lvl1pPr>
              <a:defRPr/>
            </a:lvl1pPr>
          </a:lstStyle>
          <a:p>
            <a:pPr lvl="0"/>
            <a:r>
              <a:rPr lang="en-US" dirty="0"/>
              <a:t> </a:t>
            </a:r>
            <a:endParaRPr lang="en-GB" dirty="0"/>
          </a:p>
        </p:txBody>
      </p:sp>
      <p:sp>
        <p:nvSpPr>
          <p:cNvPr id="13" name="Picture Placeholder 35">
            <a:extLst>
              <a:ext uri="{FF2B5EF4-FFF2-40B4-BE49-F238E27FC236}">
                <a16:creationId xmlns:a16="http://schemas.microsoft.com/office/drawing/2014/main" id="{9EDC2B58-F27E-44B1-ACDF-9FB487C60EC2}"/>
              </a:ext>
            </a:extLst>
          </p:cNvPr>
          <p:cNvSpPr>
            <a:spLocks noGrp="1"/>
          </p:cNvSpPr>
          <p:nvPr>
            <p:ph type="pic" sz="quarter" idx="41" hasCustomPrompt="1"/>
          </p:nvPr>
        </p:nvSpPr>
        <p:spPr>
          <a:xfrm>
            <a:off x="2511175" y="3563737"/>
            <a:ext cx="632370" cy="632368"/>
          </a:xfrm>
          <a:prstGeom prst="ellipse">
            <a:avLst/>
          </a:prstGeom>
          <a:noFill/>
        </p:spPr>
        <p:txBody>
          <a:bodyPr anchor="ctr"/>
          <a:lstStyle>
            <a:lvl1pPr algn="ctr">
              <a:defRPr sz="500"/>
            </a:lvl1pPr>
          </a:lstStyle>
          <a:p>
            <a:r>
              <a:rPr lang="en-GB" dirty="0"/>
              <a:t>Number</a:t>
            </a:r>
          </a:p>
        </p:txBody>
      </p:sp>
      <p:sp>
        <p:nvSpPr>
          <p:cNvPr id="14" name="Picture Placeholder 35">
            <a:extLst>
              <a:ext uri="{FF2B5EF4-FFF2-40B4-BE49-F238E27FC236}">
                <a16:creationId xmlns:a16="http://schemas.microsoft.com/office/drawing/2014/main" id="{1F2DFCB6-D373-4AB7-92C2-94FD5F57FF8C}"/>
              </a:ext>
            </a:extLst>
          </p:cNvPr>
          <p:cNvSpPr>
            <a:spLocks noGrp="1"/>
          </p:cNvSpPr>
          <p:nvPr>
            <p:ph type="pic" sz="quarter" idx="42" hasCustomPrompt="1"/>
          </p:nvPr>
        </p:nvSpPr>
        <p:spPr>
          <a:xfrm>
            <a:off x="4252640" y="3563737"/>
            <a:ext cx="632370" cy="632368"/>
          </a:xfrm>
          <a:prstGeom prst="ellipse">
            <a:avLst/>
          </a:prstGeom>
          <a:noFill/>
        </p:spPr>
        <p:txBody>
          <a:bodyPr anchor="ctr"/>
          <a:lstStyle>
            <a:lvl1pPr algn="ctr">
              <a:defRPr sz="500"/>
            </a:lvl1pPr>
          </a:lstStyle>
          <a:p>
            <a:r>
              <a:rPr lang="en-GB" dirty="0"/>
              <a:t>Number</a:t>
            </a:r>
          </a:p>
        </p:txBody>
      </p:sp>
      <p:sp>
        <p:nvSpPr>
          <p:cNvPr id="15" name="Picture Placeholder 35">
            <a:extLst>
              <a:ext uri="{FF2B5EF4-FFF2-40B4-BE49-F238E27FC236}">
                <a16:creationId xmlns:a16="http://schemas.microsoft.com/office/drawing/2014/main" id="{71221C23-BB3B-4987-8583-C0DFF5BFE662}"/>
              </a:ext>
            </a:extLst>
          </p:cNvPr>
          <p:cNvSpPr>
            <a:spLocks noGrp="1"/>
          </p:cNvSpPr>
          <p:nvPr>
            <p:ph type="pic" sz="quarter" idx="43" hasCustomPrompt="1"/>
          </p:nvPr>
        </p:nvSpPr>
        <p:spPr>
          <a:xfrm>
            <a:off x="5994105" y="3563737"/>
            <a:ext cx="632370" cy="632368"/>
          </a:xfrm>
          <a:prstGeom prst="ellipse">
            <a:avLst/>
          </a:prstGeom>
          <a:noFill/>
        </p:spPr>
        <p:txBody>
          <a:bodyPr anchor="ctr"/>
          <a:lstStyle>
            <a:lvl1pPr algn="ctr">
              <a:defRPr sz="500"/>
            </a:lvl1pPr>
          </a:lstStyle>
          <a:p>
            <a:r>
              <a:rPr lang="en-GB" dirty="0"/>
              <a:t>Number</a:t>
            </a:r>
          </a:p>
        </p:txBody>
      </p:sp>
      <p:sp>
        <p:nvSpPr>
          <p:cNvPr id="23" name="Picture Placeholder 35">
            <a:extLst>
              <a:ext uri="{FF2B5EF4-FFF2-40B4-BE49-F238E27FC236}">
                <a16:creationId xmlns:a16="http://schemas.microsoft.com/office/drawing/2014/main" id="{16B3DE71-72D4-438A-8A73-538B005E8981}"/>
              </a:ext>
            </a:extLst>
          </p:cNvPr>
          <p:cNvSpPr>
            <a:spLocks noGrp="1"/>
          </p:cNvSpPr>
          <p:nvPr>
            <p:ph type="pic" sz="quarter" idx="47" hasCustomPrompt="1"/>
          </p:nvPr>
        </p:nvSpPr>
        <p:spPr>
          <a:xfrm>
            <a:off x="2344715" y="2231696"/>
            <a:ext cx="965290" cy="965286"/>
          </a:xfrm>
          <a:prstGeom prst="ellipse">
            <a:avLst/>
          </a:prstGeom>
          <a:noFill/>
        </p:spPr>
        <p:txBody>
          <a:bodyPr anchor="ctr"/>
          <a:lstStyle>
            <a:lvl1pPr algn="ctr">
              <a:defRPr sz="1400"/>
            </a:lvl1pPr>
          </a:lstStyle>
          <a:p>
            <a:r>
              <a:rPr lang="en-GB" dirty="0"/>
              <a:t>Icon</a:t>
            </a:r>
          </a:p>
        </p:txBody>
      </p:sp>
      <p:sp>
        <p:nvSpPr>
          <p:cNvPr id="24" name="Picture Placeholder 35">
            <a:extLst>
              <a:ext uri="{FF2B5EF4-FFF2-40B4-BE49-F238E27FC236}">
                <a16:creationId xmlns:a16="http://schemas.microsoft.com/office/drawing/2014/main" id="{26F578A5-F6B3-4F2F-BF47-54C6501A321D}"/>
              </a:ext>
            </a:extLst>
          </p:cNvPr>
          <p:cNvSpPr>
            <a:spLocks noGrp="1"/>
          </p:cNvSpPr>
          <p:nvPr>
            <p:ph type="pic" sz="quarter" idx="48" hasCustomPrompt="1"/>
          </p:nvPr>
        </p:nvSpPr>
        <p:spPr>
          <a:xfrm>
            <a:off x="5827645" y="2231696"/>
            <a:ext cx="965290" cy="965286"/>
          </a:xfrm>
          <a:prstGeom prst="ellipse">
            <a:avLst/>
          </a:prstGeom>
          <a:noFill/>
        </p:spPr>
        <p:txBody>
          <a:bodyPr anchor="ctr"/>
          <a:lstStyle>
            <a:lvl1pPr algn="ctr">
              <a:defRPr sz="1400"/>
            </a:lvl1pPr>
          </a:lstStyle>
          <a:p>
            <a:r>
              <a:rPr lang="en-GB" dirty="0"/>
              <a:t>Icon</a:t>
            </a:r>
          </a:p>
        </p:txBody>
      </p:sp>
      <p:sp>
        <p:nvSpPr>
          <p:cNvPr id="12" name="Picture Placeholder 35">
            <a:extLst>
              <a:ext uri="{FF2B5EF4-FFF2-40B4-BE49-F238E27FC236}">
                <a16:creationId xmlns:a16="http://schemas.microsoft.com/office/drawing/2014/main" id="{E93B7C31-AB82-47CE-AF3F-8E5865016FE5}"/>
              </a:ext>
            </a:extLst>
          </p:cNvPr>
          <p:cNvSpPr>
            <a:spLocks noGrp="1"/>
          </p:cNvSpPr>
          <p:nvPr>
            <p:ph type="pic" sz="quarter" idx="39" hasCustomPrompt="1"/>
          </p:nvPr>
        </p:nvSpPr>
        <p:spPr>
          <a:xfrm>
            <a:off x="769710" y="3563737"/>
            <a:ext cx="632370" cy="632368"/>
          </a:xfrm>
          <a:prstGeom prst="ellipse">
            <a:avLst/>
          </a:prstGeom>
          <a:noFill/>
        </p:spPr>
        <p:txBody>
          <a:bodyPr anchor="ctr"/>
          <a:lstStyle>
            <a:lvl1pPr algn="ctr">
              <a:defRPr sz="500"/>
            </a:lvl1pPr>
          </a:lstStyle>
          <a:p>
            <a:r>
              <a:rPr lang="en-GB" dirty="0"/>
              <a:t>Number</a:t>
            </a:r>
          </a:p>
        </p:txBody>
      </p:sp>
      <p:sp>
        <p:nvSpPr>
          <p:cNvPr id="16" name="Picture Placeholder 35">
            <a:extLst>
              <a:ext uri="{FF2B5EF4-FFF2-40B4-BE49-F238E27FC236}">
                <a16:creationId xmlns:a16="http://schemas.microsoft.com/office/drawing/2014/main" id="{6A50DD0F-5A7C-46A0-801D-091EEC14E7D1}"/>
              </a:ext>
            </a:extLst>
          </p:cNvPr>
          <p:cNvSpPr>
            <a:spLocks noGrp="1"/>
          </p:cNvSpPr>
          <p:nvPr>
            <p:ph type="pic" sz="quarter" idx="44" hasCustomPrompt="1"/>
          </p:nvPr>
        </p:nvSpPr>
        <p:spPr>
          <a:xfrm>
            <a:off x="7575460" y="4599015"/>
            <a:ext cx="965290" cy="965286"/>
          </a:xfrm>
          <a:prstGeom prst="ellipse">
            <a:avLst/>
          </a:prstGeom>
          <a:noFill/>
        </p:spPr>
        <p:txBody>
          <a:bodyPr anchor="ctr"/>
          <a:lstStyle>
            <a:lvl1pPr algn="ctr">
              <a:defRPr sz="1400"/>
            </a:lvl1pPr>
          </a:lstStyle>
          <a:p>
            <a:r>
              <a:rPr lang="en-GB" dirty="0"/>
              <a:t>Icon</a:t>
            </a:r>
          </a:p>
        </p:txBody>
      </p:sp>
      <p:sp>
        <p:nvSpPr>
          <p:cNvPr id="21" name="Picture Placeholder 35">
            <a:extLst>
              <a:ext uri="{FF2B5EF4-FFF2-40B4-BE49-F238E27FC236}">
                <a16:creationId xmlns:a16="http://schemas.microsoft.com/office/drawing/2014/main" id="{4C1CDDD7-3719-460B-A567-EBAE0D805CE4}"/>
              </a:ext>
            </a:extLst>
          </p:cNvPr>
          <p:cNvSpPr>
            <a:spLocks noGrp="1"/>
          </p:cNvSpPr>
          <p:nvPr>
            <p:ph type="pic" sz="quarter" idx="45" hasCustomPrompt="1"/>
          </p:nvPr>
        </p:nvSpPr>
        <p:spPr>
          <a:xfrm>
            <a:off x="4086180" y="4599015"/>
            <a:ext cx="965290" cy="965286"/>
          </a:xfrm>
          <a:prstGeom prst="ellipse">
            <a:avLst/>
          </a:prstGeom>
          <a:noFill/>
        </p:spPr>
        <p:txBody>
          <a:bodyPr anchor="ctr"/>
          <a:lstStyle>
            <a:lvl1pPr algn="ctr">
              <a:defRPr sz="1400"/>
            </a:lvl1pPr>
          </a:lstStyle>
          <a:p>
            <a:r>
              <a:rPr lang="en-GB" dirty="0"/>
              <a:t>Icon</a:t>
            </a:r>
          </a:p>
        </p:txBody>
      </p:sp>
      <p:sp>
        <p:nvSpPr>
          <p:cNvPr id="22" name="Picture Placeholder 35">
            <a:extLst>
              <a:ext uri="{FF2B5EF4-FFF2-40B4-BE49-F238E27FC236}">
                <a16:creationId xmlns:a16="http://schemas.microsoft.com/office/drawing/2014/main" id="{0349F95A-C9AD-4BFF-A83E-7449F9B8A28D}"/>
              </a:ext>
            </a:extLst>
          </p:cNvPr>
          <p:cNvSpPr>
            <a:spLocks noGrp="1"/>
          </p:cNvSpPr>
          <p:nvPr>
            <p:ph type="pic" sz="quarter" idx="46" hasCustomPrompt="1"/>
          </p:nvPr>
        </p:nvSpPr>
        <p:spPr>
          <a:xfrm>
            <a:off x="603250" y="4599015"/>
            <a:ext cx="965290" cy="965286"/>
          </a:xfrm>
          <a:prstGeom prst="ellipse">
            <a:avLst/>
          </a:prstGeom>
          <a:noFill/>
        </p:spPr>
        <p:txBody>
          <a:bodyPr anchor="ctr"/>
          <a:lstStyle>
            <a:lvl1pPr algn="ctr">
              <a:defRPr sz="1400"/>
            </a:lvl1pPr>
          </a:lstStyle>
          <a:p>
            <a:r>
              <a:rPr lang="en-GB" dirty="0"/>
              <a:t>Icon</a:t>
            </a:r>
          </a:p>
        </p:txBody>
      </p:sp>
      <p:sp>
        <p:nvSpPr>
          <p:cNvPr id="25" name="Picture Placeholder 35">
            <a:extLst>
              <a:ext uri="{FF2B5EF4-FFF2-40B4-BE49-F238E27FC236}">
                <a16:creationId xmlns:a16="http://schemas.microsoft.com/office/drawing/2014/main" id="{3F6E3B14-C4AE-4784-AEAE-17D6A380F28E}"/>
              </a:ext>
            </a:extLst>
          </p:cNvPr>
          <p:cNvSpPr>
            <a:spLocks noGrp="1"/>
          </p:cNvSpPr>
          <p:nvPr>
            <p:ph type="pic" sz="quarter" idx="49" hasCustomPrompt="1"/>
          </p:nvPr>
        </p:nvSpPr>
        <p:spPr>
          <a:xfrm>
            <a:off x="7741920" y="3563737"/>
            <a:ext cx="632370" cy="632368"/>
          </a:xfrm>
          <a:prstGeom prst="ellipse">
            <a:avLst/>
          </a:prstGeom>
          <a:noFill/>
        </p:spPr>
        <p:txBody>
          <a:bodyPr anchor="ctr"/>
          <a:lstStyle>
            <a:lvl1pPr algn="ctr">
              <a:defRPr sz="500"/>
            </a:lvl1pPr>
          </a:lstStyle>
          <a:p>
            <a:r>
              <a:rPr lang="en-GB" dirty="0"/>
              <a:t>Number</a:t>
            </a:r>
          </a:p>
        </p:txBody>
      </p:sp>
      <p:sp>
        <p:nvSpPr>
          <p:cNvPr id="2" name="Title 1">
            <a:extLst>
              <a:ext uri="{FF2B5EF4-FFF2-40B4-BE49-F238E27FC236}">
                <a16:creationId xmlns:a16="http://schemas.microsoft.com/office/drawing/2014/main" id="{38E43521-9DE1-44A3-B175-7C88558C2A05}"/>
              </a:ext>
            </a:extLst>
          </p:cNvPr>
          <p:cNvSpPr>
            <a:spLocks noGrp="1"/>
          </p:cNvSpPr>
          <p:nvPr>
            <p:ph type="title" hasCustomPrompt="1"/>
          </p:nvPr>
        </p:nvSpPr>
        <p:spPr>
          <a:xfrm>
            <a:off x="399714" y="443669"/>
            <a:ext cx="3467433" cy="524072"/>
          </a:xfrm>
        </p:spPr>
        <p:txBody>
          <a:bodyPr/>
          <a:lstStyle>
            <a:lvl1pPr>
              <a:defRPr>
                <a:solidFill>
                  <a:schemeClr val="accent6"/>
                </a:solidFill>
              </a:defRPr>
            </a:lvl1pPr>
          </a:lstStyle>
          <a:p>
            <a:r>
              <a:rPr lang="en-US" dirty="0"/>
              <a:t>Enter title here</a:t>
            </a:r>
            <a:endParaRPr lang="en-GB" dirty="0"/>
          </a:p>
        </p:txBody>
      </p:sp>
      <p:sp>
        <p:nvSpPr>
          <p:cNvPr id="9" name="Text Placeholder 8">
            <a:extLst>
              <a:ext uri="{FF2B5EF4-FFF2-40B4-BE49-F238E27FC236}">
                <a16:creationId xmlns:a16="http://schemas.microsoft.com/office/drawing/2014/main" id="{B626AAA6-F1CE-4F06-9424-20A5FD7314B9}"/>
              </a:ext>
            </a:extLst>
          </p:cNvPr>
          <p:cNvSpPr>
            <a:spLocks noGrp="1"/>
          </p:cNvSpPr>
          <p:nvPr>
            <p:ph type="body" sz="quarter" idx="13" hasCustomPrompt="1"/>
          </p:nvPr>
        </p:nvSpPr>
        <p:spPr>
          <a:xfrm>
            <a:off x="399714" y="1250950"/>
            <a:ext cx="3467435" cy="304800"/>
          </a:xfrm>
        </p:spPr>
        <p:txBody>
          <a:bodyPr/>
          <a:lstStyle>
            <a:lvl1pPr>
              <a:defRPr b="1">
                <a:solidFill>
                  <a:srgbClr val="7C0D6E"/>
                </a:solidFill>
              </a:defRPr>
            </a:lvl1pPr>
          </a:lstStyle>
          <a:p>
            <a:pPr lvl="0"/>
            <a:r>
              <a:rPr lang="en-US" dirty="0"/>
              <a:t>Enter subtitle here </a:t>
            </a:r>
            <a:endParaRPr lang="en-GB" dirty="0"/>
          </a:p>
        </p:txBody>
      </p:sp>
      <p:sp>
        <p:nvSpPr>
          <p:cNvPr id="31" name="Text Placeholder 26">
            <a:extLst>
              <a:ext uri="{FF2B5EF4-FFF2-40B4-BE49-F238E27FC236}">
                <a16:creationId xmlns:a16="http://schemas.microsoft.com/office/drawing/2014/main" id="{2F1D6818-66E6-49A3-B168-3282AAC3F085}"/>
              </a:ext>
            </a:extLst>
          </p:cNvPr>
          <p:cNvSpPr>
            <a:spLocks noGrp="1"/>
          </p:cNvSpPr>
          <p:nvPr>
            <p:ph type="body" sz="quarter" idx="54" hasCustomPrompt="1"/>
          </p:nvPr>
        </p:nvSpPr>
        <p:spPr>
          <a:xfrm>
            <a:off x="1998640" y="1623641"/>
            <a:ext cx="1657440" cy="527050"/>
          </a:xfrm>
        </p:spPr>
        <p:txBody>
          <a:bodyPr anchor="b"/>
          <a:lstStyle>
            <a:lvl1pPr algn="ctr">
              <a:defRPr/>
            </a:lvl1pPr>
          </a:lstStyle>
          <a:p>
            <a:pPr lvl="0"/>
            <a:r>
              <a:rPr lang="en-US" dirty="0"/>
              <a:t>Enter text here</a:t>
            </a:r>
            <a:endParaRPr lang="en-GB" dirty="0"/>
          </a:p>
        </p:txBody>
      </p:sp>
    </p:spTree>
    <p:extLst>
      <p:ext uri="{BB962C8B-B14F-4D97-AF65-F5344CB8AC3E}">
        <p14:creationId xmlns:p14="http://schemas.microsoft.com/office/powerpoint/2010/main" val="233998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lf Text &amp; Half Visuals">
    <p:spTree>
      <p:nvGrpSpPr>
        <p:cNvPr id="1" name=""/>
        <p:cNvGrpSpPr/>
        <p:nvPr/>
      </p:nvGrpSpPr>
      <p:grpSpPr>
        <a:xfrm>
          <a:off x="0" y="0"/>
          <a:ext cx="0" cy="0"/>
          <a:chOff x="0" y="0"/>
          <a:chExt cx="0" cy="0"/>
        </a:xfrm>
      </p:grpSpPr>
      <p:sp>
        <p:nvSpPr>
          <p:cNvPr id="15" name="Text Placeholder 15">
            <a:extLst>
              <a:ext uri="{FF2B5EF4-FFF2-40B4-BE49-F238E27FC236}">
                <a16:creationId xmlns:a16="http://schemas.microsoft.com/office/drawing/2014/main" id="{152A0207-7D11-471D-84B7-8F9BA672A80C}"/>
              </a:ext>
            </a:extLst>
          </p:cNvPr>
          <p:cNvSpPr>
            <a:spLocks noGrp="1"/>
          </p:cNvSpPr>
          <p:nvPr>
            <p:ph type="body" sz="quarter" idx="44" hasCustomPrompt="1"/>
          </p:nvPr>
        </p:nvSpPr>
        <p:spPr>
          <a:xfrm>
            <a:off x="6031502" y="4467472"/>
            <a:ext cx="5474697" cy="5474697"/>
          </a:xfrm>
          <a:prstGeom prst="ellipse">
            <a:avLst/>
          </a:prstGeom>
          <a:solidFill>
            <a:schemeClr val="tx2">
              <a:lumMod val="20000"/>
              <a:lumOff val="80000"/>
              <a:alpha val="75000"/>
            </a:schemeClr>
          </a:solidFill>
        </p:spPr>
        <p:txBody>
          <a:bodyPr/>
          <a:lstStyle>
            <a:lvl1pPr>
              <a:defRPr/>
            </a:lvl1pPr>
          </a:lstStyle>
          <a:p>
            <a:pPr lvl="0"/>
            <a:r>
              <a:rPr lang="en-US" dirty="0"/>
              <a:t> </a:t>
            </a:r>
            <a:endParaRPr lang="en-GB" dirty="0"/>
          </a:p>
        </p:txBody>
      </p:sp>
      <p:sp>
        <p:nvSpPr>
          <p:cNvPr id="16" name="Text Placeholder 15">
            <a:extLst>
              <a:ext uri="{FF2B5EF4-FFF2-40B4-BE49-F238E27FC236}">
                <a16:creationId xmlns:a16="http://schemas.microsoft.com/office/drawing/2014/main" id="{4FB756A0-7C2F-47DE-A14E-027A0E5F8F54}"/>
              </a:ext>
            </a:extLst>
          </p:cNvPr>
          <p:cNvSpPr>
            <a:spLocks noGrp="1"/>
          </p:cNvSpPr>
          <p:nvPr>
            <p:ph type="body" sz="quarter" idx="45" hasCustomPrompt="1"/>
          </p:nvPr>
        </p:nvSpPr>
        <p:spPr>
          <a:xfrm>
            <a:off x="4341855" y="-2114550"/>
            <a:ext cx="3341645" cy="3341645"/>
          </a:xfrm>
          <a:prstGeom prst="ellipse">
            <a:avLst/>
          </a:prstGeom>
          <a:solidFill>
            <a:schemeClr val="tx2">
              <a:lumMod val="20000"/>
              <a:lumOff val="80000"/>
              <a:alpha val="75000"/>
            </a:schemeClr>
          </a:solidFill>
        </p:spPr>
        <p:txBody>
          <a:bodyPr/>
          <a:lstStyle>
            <a:lvl1pPr>
              <a:defRPr/>
            </a:lvl1pPr>
          </a:lstStyle>
          <a:p>
            <a:pPr lvl="0"/>
            <a:r>
              <a:rPr lang="en-US" dirty="0"/>
              <a:t> </a:t>
            </a:r>
            <a:endParaRPr lang="en-GB" dirty="0"/>
          </a:p>
        </p:txBody>
      </p:sp>
      <p:sp>
        <p:nvSpPr>
          <p:cNvPr id="8" name="Text Placeholder 15">
            <a:extLst>
              <a:ext uri="{FF2B5EF4-FFF2-40B4-BE49-F238E27FC236}">
                <a16:creationId xmlns:a16="http://schemas.microsoft.com/office/drawing/2014/main" id="{C795CB01-C9E3-4F13-960D-9E0442F4C2BC}"/>
              </a:ext>
            </a:extLst>
          </p:cNvPr>
          <p:cNvSpPr>
            <a:spLocks noGrp="1"/>
          </p:cNvSpPr>
          <p:nvPr>
            <p:ph type="body" sz="quarter" idx="16" hasCustomPrompt="1"/>
          </p:nvPr>
        </p:nvSpPr>
        <p:spPr>
          <a:xfrm>
            <a:off x="-1590674" y="-705601"/>
            <a:ext cx="6858000" cy="6858000"/>
          </a:xfrm>
          <a:prstGeom prst="ellipse">
            <a:avLst/>
          </a:prstGeom>
          <a:solidFill>
            <a:schemeClr val="accent4"/>
          </a:solidFill>
        </p:spPr>
        <p:txBody>
          <a:bodyPr/>
          <a:lstStyle>
            <a:lvl1pPr>
              <a:defRPr/>
            </a:lvl1pPr>
          </a:lstStyle>
          <a:p>
            <a:pPr lvl="0"/>
            <a:r>
              <a:rPr lang="en-US" dirty="0"/>
              <a:t> </a:t>
            </a:r>
            <a:endParaRPr lang="en-GB" dirty="0"/>
          </a:p>
        </p:txBody>
      </p:sp>
      <p:sp>
        <p:nvSpPr>
          <p:cNvPr id="2" name="Title 1">
            <a:extLst>
              <a:ext uri="{FF2B5EF4-FFF2-40B4-BE49-F238E27FC236}">
                <a16:creationId xmlns:a16="http://schemas.microsoft.com/office/drawing/2014/main" id="{6C0AACCD-4E00-43FA-9E95-646B37E0985A}"/>
              </a:ext>
            </a:extLst>
          </p:cNvPr>
          <p:cNvSpPr>
            <a:spLocks noGrp="1"/>
          </p:cNvSpPr>
          <p:nvPr>
            <p:ph type="title" hasCustomPrompt="1"/>
          </p:nvPr>
        </p:nvSpPr>
        <p:spPr>
          <a:xfrm>
            <a:off x="399716" y="443669"/>
            <a:ext cx="3810334" cy="524072"/>
          </a:xfrm>
        </p:spPr>
        <p:txBody>
          <a:bodyPr/>
          <a:lstStyle>
            <a:lvl1pPr>
              <a:defRPr>
                <a:solidFill>
                  <a:schemeClr val="bg2"/>
                </a:solidFill>
              </a:defRPr>
            </a:lvl1pPr>
          </a:lstStyle>
          <a:p>
            <a:r>
              <a:rPr lang="en-US" dirty="0"/>
              <a:t>Enter title here </a:t>
            </a:r>
            <a:endParaRPr lang="en-GB" dirty="0"/>
          </a:p>
        </p:txBody>
      </p:sp>
      <p:sp>
        <p:nvSpPr>
          <p:cNvPr id="3" name="Date Placeholder 2">
            <a:extLst>
              <a:ext uri="{FF2B5EF4-FFF2-40B4-BE49-F238E27FC236}">
                <a16:creationId xmlns:a16="http://schemas.microsoft.com/office/drawing/2014/main" id="{8A17D6D5-6D01-4444-9D90-70592405333A}"/>
              </a:ext>
            </a:extLst>
          </p:cNvPr>
          <p:cNvSpPr>
            <a:spLocks noGrp="1"/>
          </p:cNvSpPr>
          <p:nvPr>
            <p:ph type="dt" sz="half" idx="10"/>
          </p:nvPr>
        </p:nvSpPr>
        <p:spPr/>
        <p:txBody>
          <a:bodyPr/>
          <a:lstStyle/>
          <a:p>
            <a:endParaRPr lang="en-GB">
              <a:solidFill>
                <a:srgbClr val="4C5B52"/>
              </a:solidFill>
            </a:endParaRPr>
          </a:p>
        </p:txBody>
      </p:sp>
      <p:sp>
        <p:nvSpPr>
          <p:cNvPr id="4" name="Footer Placeholder 3">
            <a:extLst>
              <a:ext uri="{FF2B5EF4-FFF2-40B4-BE49-F238E27FC236}">
                <a16:creationId xmlns:a16="http://schemas.microsoft.com/office/drawing/2014/main" id="{A7F8D9A8-54D1-43DA-86BB-6C83CCEF17F3}"/>
              </a:ext>
            </a:extLst>
          </p:cNvPr>
          <p:cNvSpPr>
            <a:spLocks noGrp="1"/>
          </p:cNvSpPr>
          <p:nvPr>
            <p:ph type="ftr" sz="quarter" idx="11"/>
          </p:nvPr>
        </p:nvSpPr>
        <p:spPr/>
        <p:txBody>
          <a:bodyPr/>
          <a:lstStyle/>
          <a:p>
            <a:r>
              <a:rPr lang="en-GB">
                <a:solidFill>
                  <a:srgbClr val="4C5B52"/>
                </a:solidFill>
              </a:rPr>
              <a:t>FOOTER TEXT</a:t>
            </a:r>
            <a:endParaRPr lang="en-GB" dirty="0">
              <a:solidFill>
                <a:srgbClr val="4C5B52"/>
              </a:solidFill>
            </a:endParaRPr>
          </a:p>
        </p:txBody>
      </p:sp>
      <p:sp>
        <p:nvSpPr>
          <p:cNvPr id="5" name="Slide Number Placeholder 4">
            <a:extLst>
              <a:ext uri="{FF2B5EF4-FFF2-40B4-BE49-F238E27FC236}">
                <a16:creationId xmlns:a16="http://schemas.microsoft.com/office/drawing/2014/main" id="{DBE41483-334D-48E3-8D1C-6D5681996739}"/>
              </a:ext>
            </a:extLst>
          </p:cNvPr>
          <p:cNvSpPr>
            <a:spLocks noGrp="1"/>
          </p:cNvSpPr>
          <p:nvPr>
            <p:ph type="sldNum" sz="quarter" idx="12"/>
          </p:nvPr>
        </p:nvSpPr>
        <p:spPr/>
        <p:txBody>
          <a:bodyPr/>
          <a:lstStyle/>
          <a:p>
            <a:fld id="{DEF0B191-1A35-4C64-9469-EB738BB7161E}" type="slidenum">
              <a:rPr lang="en-GB" smtClean="0">
                <a:solidFill>
                  <a:srgbClr val="4C5B52"/>
                </a:solidFill>
              </a:rPr>
              <a:pPr/>
              <a:t>‹#›</a:t>
            </a:fld>
            <a:endParaRPr lang="en-GB">
              <a:solidFill>
                <a:srgbClr val="4C5B52"/>
              </a:solidFill>
            </a:endParaRPr>
          </a:p>
        </p:txBody>
      </p:sp>
      <p:sp>
        <p:nvSpPr>
          <p:cNvPr id="10" name="Text Placeholder 9">
            <a:extLst>
              <a:ext uri="{FF2B5EF4-FFF2-40B4-BE49-F238E27FC236}">
                <a16:creationId xmlns:a16="http://schemas.microsoft.com/office/drawing/2014/main" id="{6FA12266-42A3-4C69-95A1-FBBA2A4C76A8}"/>
              </a:ext>
            </a:extLst>
          </p:cNvPr>
          <p:cNvSpPr>
            <a:spLocks noGrp="1"/>
          </p:cNvSpPr>
          <p:nvPr>
            <p:ph type="body" sz="quarter" idx="17" hasCustomPrompt="1"/>
          </p:nvPr>
        </p:nvSpPr>
        <p:spPr>
          <a:xfrm>
            <a:off x="399716" y="1222378"/>
            <a:ext cx="3810334" cy="4233542"/>
          </a:xfrm>
        </p:spPr>
        <p:txBody>
          <a:bodyPr/>
          <a:lstStyle>
            <a:lvl1pPr>
              <a:defRPr sz="1800">
                <a:solidFill>
                  <a:schemeClr val="bg2"/>
                </a:solidFill>
              </a:defRPr>
            </a:lvl1pPr>
            <a:lvl2pPr>
              <a:defRPr sz="1800">
                <a:solidFill>
                  <a:schemeClr val="bg2"/>
                </a:solidFill>
              </a:defRPr>
            </a:lvl2pPr>
            <a:lvl3pPr>
              <a:defRPr sz="1600">
                <a:solidFill>
                  <a:schemeClr val="bg2"/>
                </a:solidFill>
              </a:defRPr>
            </a:lvl3pPr>
            <a:lvl4pPr>
              <a:defRPr sz="1400">
                <a:solidFill>
                  <a:schemeClr val="bg2"/>
                </a:solidFill>
              </a:defRPr>
            </a:lvl4pPr>
            <a:lvl5pPr>
              <a:defRPr sz="1200">
                <a:solidFill>
                  <a:schemeClr val="bg2"/>
                </a:solidFill>
              </a:defRPr>
            </a:lvl5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Picture Placeholder 35">
            <a:extLst>
              <a:ext uri="{FF2B5EF4-FFF2-40B4-BE49-F238E27FC236}">
                <a16:creationId xmlns:a16="http://schemas.microsoft.com/office/drawing/2014/main" id="{A72290BF-B96D-4524-B859-E9A97A279AA9}"/>
              </a:ext>
            </a:extLst>
          </p:cNvPr>
          <p:cNvSpPr>
            <a:spLocks noGrp="1"/>
          </p:cNvSpPr>
          <p:nvPr>
            <p:ph type="pic" sz="quarter" idx="40" hasCustomPrompt="1"/>
          </p:nvPr>
        </p:nvSpPr>
        <p:spPr>
          <a:xfrm>
            <a:off x="8239602" y="1294232"/>
            <a:ext cx="963929" cy="963927"/>
          </a:xfrm>
          <a:prstGeom prst="ellipse">
            <a:avLst/>
          </a:prstGeom>
          <a:noFill/>
        </p:spPr>
        <p:txBody>
          <a:bodyPr anchor="ctr"/>
          <a:lstStyle>
            <a:lvl1pPr algn="ctr">
              <a:defRPr/>
            </a:lvl1pPr>
          </a:lstStyle>
          <a:p>
            <a:r>
              <a:rPr lang="en-GB" dirty="0"/>
              <a:t>Icon</a:t>
            </a:r>
          </a:p>
          <a:p>
            <a:endParaRPr lang="en-GB" dirty="0"/>
          </a:p>
        </p:txBody>
      </p:sp>
      <p:sp>
        <p:nvSpPr>
          <p:cNvPr id="12" name="Picture Placeholder 35">
            <a:extLst>
              <a:ext uri="{FF2B5EF4-FFF2-40B4-BE49-F238E27FC236}">
                <a16:creationId xmlns:a16="http://schemas.microsoft.com/office/drawing/2014/main" id="{3075D444-1873-4CCD-86E5-5279A50D8428}"/>
              </a:ext>
            </a:extLst>
          </p:cNvPr>
          <p:cNvSpPr>
            <a:spLocks noGrp="1"/>
          </p:cNvSpPr>
          <p:nvPr>
            <p:ph type="pic" sz="quarter" idx="41" hasCustomPrompt="1"/>
          </p:nvPr>
        </p:nvSpPr>
        <p:spPr>
          <a:xfrm rot="20881926">
            <a:off x="6343650" y="-831269"/>
            <a:ext cx="2181228" cy="2181219"/>
          </a:xfrm>
          <a:prstGeom prst="ellipse">
            <a:avLst/>
          </a:prstGeom>
          <a:noFill/>
        </p:spPr>
        <p:txBody>
          <a:bodyPr anchor="b"/>
          <a:lstStyle>
            <a:lvl1pPr algn="ctr">
              <a:defRPr/>
            </a:lvl1pPr>
          </a:lstStyle>
          <a:p>
            <a:r>
              <a:rPr lang="en-GB" dirty="0"/>
              <a:t>Icon</a:t>
            </a:r>
          </a:p>
          <a:p>
            <a:endParaRPr lang="en-GB" dirty="0"/>
          </a:p>
        </p:txBody>
      </p:sp>
      <p:sp>
        <p:nvSpPr>
          <p:cNvPr id="14" name="Picture Placeholder 35">
            <a:extLst>
              <a:ext uri="{FF2B5EF4-FFF2-40B4-BE49-F238E27FC236}">
                <a16:creationId xmlns:a16="http://schemas.microsoft.com/office/drawing/2014/main" id="{E2C3905D-45CA-453A-AFE7-0B9C69F69B69}"/>
              </a:ext>
            </a:extLst>
          </p:cNvPr>
          <p:cNvSpPr>
            <a:spLocks noGrp="1"/>
          </p:cNvSpPr>
          <p:nvPr>
            <p:ph type="pic" sz="quarter" idx="43" hasCustomPrompt="1"/>
          </p:nvPr>
        </p:nvSpPr>
        <p:spPr>
          <a:xfrm rot="1299051">
            <a:off x="5390046" y="4884226"/>
            <a:ext cx="624484" cy="624482"/>
          </a:xfrm>
          <a:prstGeom prst="ellipse">
            <a:avLst/>
          </a:prstGeom>
          <a:noFill/>
        </p:spPr>
        <p:txBody>
          <a:bodyPr anchor="ctr"/>
          <a:lstStyle>
            <a:lvl1pPr algn="ctr">
              <a:defRPr sz="900"/>
            </a:lvl1pPr>
          </a:lstStyle>
          <a:p>
            <a:r>
              <a:rPr lang="en-GB" dirty="0"/>
              <a:t>Icon</a:t>
            </a:r>
          </a:p>
          <a:p>
            <a:endParaRPr lang="en-GB" dirty="0"/>
          </a:p>
        </p:txBody>
      </p:sp>
      <p:sp>
        <p:nvSpPr>
          <p:cNvPr id="17" name="Picture Placeholder 10">
            <a:extLst>
              <a:ext uri="{FF2B5EF4-FFF2-40B4-BE49-F238E27FC236}">
                <a16:creationId xmlns:a16="http://schemas.microsoft.com/office/drawing/2014/main" id="{C1988F22-6B2A-4192-ABBC-CA247CCC2D3F}"/>
              </a:ext>
            </a:extLst>
          </p:cNvPr>
          <p:cNvSpPr>
            <a:spLocks noGrp="1"/>
          </p:cNvSpPr>
          <p:nvPr>
            <p:ph type="pic" sz="quarter" idx="13" hasCustomPrompt="1"/>
          </p:nvPr>
        </p:nvSpPr>
        <p:spPr>
          <a:xfrm>
            <a:off x="4884977" y="1294232"/>
            <a:ext cx="3619103" cy="3619101"/>
          </a:xfrm>
          <a:prstGeom prst="ellipse">
            <a:avLst/>
          </a:prstGeom>
        </p:spPr>
        <p:txBody>
          <a:bodyPr anchor="ctr"/>
          <a:lstStyle>
            <a:lvl1pPr algn="ctr">
              <a:defRPr/>
            </a:lvl1pPr>
          </a:lstStyle>
          <a:p>
            <a:r>
              <a:rPr lang="en-GB" dirty="0"/>
              <a:t>Click the icon to insert an image</a:t>
            </a:r>
          </a:p>
          <a:p>
            <a:endParaRPr lang="en-GB" dirty="0"/>
          </a:p>
          <a:p>
            <a:endParaRPr lang="en-GB" dirty="0"/>
          </a:p>
        </p:txBody>
      </p:sp>
      <p:grpSp>
        <p:nvGrpSpPr>
          <p:cNvPr id="20" name="Group 19">
            <a:extLst>
              <a:ext uri="{FF2B5EF4-FFF2-40B4-BE49-F238E27FC236}">
                <a16:creationId xmlns:a16="http://schemas.microsoft.com/office/drawing/2014/main" id="{E0D2E27B-0A93-45DF-93BC-7A54328CDCB7}"/>
              </a:ext>
            </a:extLst>
          </p:cNvPr>
          <p:cNvGrpSpPr/>
          <p:nvPr userDrawn="1"/>
        </p:nvGrpSpPr>
        <p:grpSpPr>
          <a:xfrm>
            <a:off x="-3733074" y="0"/>
            <a:ext cx="3675219" cy="3591084"/>
            <a:chOff x="838198" y="1150070"/>
            <a:chExt cx="3507559" cy="3427262"/>
          </a:xfrm>
        </p:grpSpPr>
        <p:sp>
          <p:nvSpPr>
            <p:cNvPr id="21" name="Rectangle 20">
              <a:extLst>
                <a:ext uri="{FF2B5EF4-FFF2-40B4-BE49-F238E27FC236}">
                  <a16:creationId xmlns:a16="http://schemas.microsoft.com/office/drawing/2014/main" id="{0422C4DF-67C1-44C1-A2C7-EE348B40E9A0}"/>
                </a:ext>
              </a:extLst>
            </p:cNvPr>
            <p:cNvSpPr/>
            <p:nvPr/>
          </p:nvSpPr>
          <p:spPr>
            <a:xfrm>
              <a:off x="838200" y="1150070"/>
              <a:ext cx="3507557" cy="342726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22" name="TextBox 21">
              <a:extLst>
                <a:ext uri="{FF2B5EF4-FFF2-40B4-BE49-F238E27FC236}">
                  <a16:creationId xmlns:a16="http://schemas.microsoft.com/office/drawing/2014/main" id="{FDF71793-1025-4A16-B8AC-5B1E5624DF27}"/>
                </a:ext>
              </a:extLst>
            </p:cNvPr>
            <p:cNvSpPr txBox="1"/>
            <p:nvPr/>
          </p:nvSpPr>
          <p:spPr>
            <a:xfrm>
              <a:off x="838200" y="1225485"/>
              <a:ext cx="3507557" cy="369332"/>
            </a:xfrm>
            <a:prstGeom prst="rect">
              <a:avLst/>
            </a:prstGeom>
            <a:noFill/>
          </p:spPr>
          <p:txBody>
            <a:bodyPr wrap="square" rtlCol="0">
              <a:spAutoFit/>
            </a:bodyPr>
            <a:lstStyle/>
            <a:p>
              <a:pPr algn="ctr"/>
              <a:r>
                <a:rPr lang="en-GB" dirty="0">
                  <a:solidFill>
                    <a:srgbClr val="333333"/>
                  </a:solidFill>
                </a:rPr>
                <a:t>How to insert an icon</a:t>
              </a:r>
            </a:p>
          </p:txBody>
        </p:sp>
        <p:sp>
          <p:nvSpPr>
            <p:cNvPr id="23" name="Rectangle 22">
              <a:extLst>
                <a:ext uri="{FF2B5EF4-FFF2-40B4-BE49-F238E27FC236}">
                  <a16:creationId xmlns:a16="http://schemas.microsoft.com/office/drawing/2014/main" id="{5280E023-9586-4E1A-BDA2-47D18A1FC0CC}"/>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24" name="TextBox 23">
              <a:extLst>
                <a:ext uri="{FF2B5EF4-FFF2-40B4-BE49-F238E27FC236}">
                  <a16:creationId xmlns:a16="http://schemas.microsoft.com/office/drawing/2014/main" id="{1CF9EDB0-B3A2-4174-8FAF-A910B043DA83}"/>
                </a:ext>
              </a:extLst>
            </p:cNvPr>
            <p:cNvSpPr txBox="1"/>
            <p:nvPr/>
          </p:nvSpPr>
          <p:spPr>
            <a:xfrm>
              <a:off x="838200" y="1867808"/>
              <a:ext cx="3410736" cy="738664"/>
            </a:xfrm>
            <a:prstGeom prst="rect">
              <a:avLst/>
            </a:prstGeom>
            <a:noFill/>
          </p:spPr>
          <p:txBody>
            <a:bodyPr wrap="square" rtlCol="0">
              <a:spAutoFit/>
            </a:bodyPr>
            <a:lstStyle/>
            <a:p>
              <a:r>
                <a:rPr lang="en-GB" sz="1400" b="1" dirty="0">
                  <a:solidFill>
                    <a:srgbClr val="333333"/>
                  </a:solidFill>
                </a:rPr>
                <a:t>1. </a:t>
              </a:r>
              <a:r>
                <a:rPr lang="en-GB" sz="1400" dirty="0">
                  <a:solidFill>
                    <a:srgbClr val="333333"/>
                  </a:solidFill>
                </a:rPr>
                <a:t>Click on the </a:t>
              </a:r>
              <a:r>
                <a:rPr lang="en-GB" sz="1400" b="1" dirty="0">
                  <a:solidFill>
                    <a:srgbClr val="333333"/>
                  </a:solidFill>
                </a:rPr>
                <a:t>icon</a:t>
              </a:r>
              <a:r>
                <a:rPr lang="en-GB" sz="1400" dirty="0">
                  <a:solidFill>
                    <a:srgbClr val="333333"/>
                  </a:solidFill>
                </a:rPr>
                <a:t> in the middle of the placeholder and choose the icon needed from your computer.</a:t>
              </a:r>
            </a:p>
          </p:txBody>
        </p:sp>
        <p:sp>
          <p:nvSpPr>
            <p:cNvPr id="25" name="TextBox 24">
              <a:extLst>
                <a:ext uri="{FF2B5EF4-FFF2-40B4-BE49-F238E27FC236}">
                  <a16:creationId xmlns:a16="http://schemas.microsoft.com/office/drawing/2014/main" id="{83AAAB2B-862B-4B34-9B41-9B3557905316}"/>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26" name="TextBox 25">
              <a:extLst>
                <a:ext uri="{FF2B5EF4-FFF2-40B4-BE49-F238E27FC236}">
                  <a16:creationId xmlns:a16="http://schemas.microsoft.com/office/drawing/2014/main" id="{620FAE66-ADE1-4691-BFAE-5111FABB4133}"/>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grpSp>
      <p:sp>
        <p:nvSpPr>
          <p:cNvPr id="13" name="Picture Placeholder 35">
            <a:extLst>
              <a:ext uri="{FF2B5EF4-FFF2-40B4-BE49-F238E27FC236}">
                <a16:creationId xmlns:a16="http://schemas.microsoft.com/office/drawing/2014/main" id="{53DC56A0-F33E-4370-999E-211F7421CCE8}"/>
              </a:ext>
            </a:extLst>
          </p:cNvPr>
          <p:cNvSpPr>
            <a:spLocks noGrp="1"/>
          </p:cNvSpPr>
          <p:nvPr>
            <p:ph type="pic" sz="quarter" idx="42" hasCustomPrompt="1"/>
          </p:nvPr>
        </p:nvSpPr>
        <p:spPr>
          <a:xfrm rot="241196">
            <a:off x="7800656" y="4539510"/>
            <a:ext cx="1048070" cy="1048066"/>
          </a:xfrm>
          <a:prstGeom prst="ellipse">
            <a:avLst/>
          </a:prstGeom>
          <a:noFill/>
        </p:spPr>
        <p:txBody>
          <a:bodyPr anchor="ctr"/>
          <a:lstStyle>
            <a:lvl1pPr algn="ctr">
              <a:defRPr/>
            </a:lvl1pPr>
          </a:lstStyle>
          <a:p>
            <a:r>
              <a:rPr lang="en-GB" dirty="0"/>
              <a:t>Icon</a:t>
            </a:r>
          </a:p>
          <a:p>
            <a:endParaRPr lang="en-GB" dirty="0"/>
          </a:p>
        </p:txBody>
      </p:sp>
      <p:grpSp>
        <p:nvGrpSpPr>
          <p:cNvPr id="27" name="Group 26">
            <a:extLst>
              <a:ext uri="{FF2B5EF4-FFF2-40B4-BE49-F238E27FC236}">
                <a16:creationId xmlns:a16="http://schemas.microsoft.com/office/drawing/2014/main" id="{2EC13474-295C-4373-99A5-123179AD4493}"/>
              </a:ext>
            </a:extLst>
          </p:cNvPr>
          <p:cNvGrpSpPr/>
          <p:nvPr userDrawn="1"/>
        </p:nvGrpSpPr>
        <p:grpSpPr>
          <a:xfrm>
            <a:off x="-5328699" y="3652434"/>
            <a:ext cx="5270844" cy="4685868"/>
            <a:chOff x="-5328699" y="3652434"/>
            <a:chExt cx="5270844" cy="4685868"/>
          </a:xfrm>
        </p:grpSpPr>
        <p:grpSp>
          <p:nvGrpSpPr>
            <p:cNvPr id="28" name="Group 27">
              <a:extLst>
                <a:ext uri="{FF2B5EF4-FFF2-40B4-BE49-F238E27FC236}">
                  <a16:creationId xmlns:a16="http://schemas.microsoft.com/office/drawing/2014/main" id="{2267C8DC-66AA-428A-8C0F-B2DE9E937683}"/>
                </a:ext>
              </a:extLst>
            </p:cNvPr>
            <p:cNvGrpSpPr/>
            <p:nvPr userDrawn="1"/>
          </p:nvGrpSpPr>
          <p:grpSpPr>
            <a:xfrm>
              <a:off x="-3733074" y="3652434"/>
              <a:ext cx="3675219" cy="4685868"/>
              <a:chOff x="838198" y="1150069"/>
              <a:chExt cx="3507559" cy="4472103"/>
            </a:xfrm>
          </p:grpSpPr>
          <p:sp>
            <p:nvSpPr>
              <p:cNvPr id="30" name="Rectangle 29">
                <a:extLst>
                  <a:ext uri="{FF2B5EF4-FFF2-40B4-BE49-F238E27FC236}">
                    <a16:creationId xmlns:a16="http://schemas.microsoft.com/office/drawing/2014/main" id="{AC360A79-CF14-47D4-AA28-81FBEA4504BE}"/>
                  </a:ext>
                </a:extLst>
              </p:cNvPr>
              <p:cNvSpPr/>
              <p:nvPr/>
            </p:nvSpPr>
            <p:spPr>
              <a:xfrm>
                <a:off x="838200" y="1150069"/>
                <a:ext cx="3507557" cy="4472103"/>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333"/>
                  </a:solidFill>
                </a:endParaRPr>
              </a:p>
            </p:txBody>
          </p:sp>
          <p:sp>
            <p:nvSpPr>
              <p:cNvPr id="31" name="TextBox 30">
                <a:extLst>
                  <a:ext uri="{FF2B5EF4-FFF2-40B4-BE49-F238E27FC236}">
                    <a16:creationId xmlns:a16="http://schemas.microsoft.com/office/drawing/2014/main" id="{537403CD-AF5D-42C9-B1F1-EBF514576037}"/>
                  </a:ext>
                </a:extLst>
              </p:cNvPr>
              <p:cNvSpPr txBox="1"/>
              <p:nvPr/>
            </p:nvSpPr>
            <p:spPr>
              <a:xfrm>
                <a:off x="838200" y="1225485"/>
                <a:ext cx="3507557" cy="369332"/>
              </a:xfrm>
              <a:prstGeom prst="rect">
                <a:avLst/>
              </a:prstGeom>
              <a:noFill/>
            </p:spPr>
            <p:txBody>
              <a:bodyPr wrap="square" rtlCol="0">
                <a:spAutoFit/>
              </a:bodyPr>
              <a:lstStyle/>
              <a:p>
                <a:pPr algn="ctr"/>
                <a:r>
                  <a:rPr lang="en-GB">
                    <a:solidFill>
                      <a:srgbClr val="333333"/>
                    </a:solidFill>
                  </a:rPr>
                  <a:t>How to insert an image</a:t>
                </a:r>
              </a:p>
            </p:txBody>
          </p:sp>
          <p:sp>
            <p:nvSpPr>
              <p:cNvPr id="32" name="Rectangle 31">
                <a:extLst>
                  <a:ext uri="{FF2B5EF4-FFF2-40B4-BE49-F238E27FC236}">
                    <a16:creationId xmlns:a16="http://schemas.microsoft.com/office/drawing/2014/main" id="{88513C64-8D32-4486-9BC5-E625B87DD2C8}"/>
                  </a:ext>
                </a:extLst>
              </p:cNvPr>
              <p:cNvSpPr/>
              <p:nvPr/>
            </p:nvSpPr>
            <p:spPr>
              <a:xfrm>
                <a:off x="838200" y="1670231"/>
                <a:ext cx="3507557"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rgbClr val="333333"/>
                  </a:solidFill>
                </a:endParaRPr>
              </a:p>
            </p:txBody>
          </p:sp>
          <p:sp>
            <p:nvSpPr>
              <p:cNvPr id="33" name="TextBox 32">
                <a:extLst>
                  <a:ext uri="{FF2B5EF4-FFF2-40B4-BE49-F238E27FC236}">
                    <a16:creationId xmlns:a16="http://schemas.microsoft.com/office/drawing/2014/main" id="{7D7FD7A5-AE6D-4B2B-88E3-ED6B78D78396}"/>
                  </a:ext>
                </a:extLst>
              </p:cNvPr>
              <p:cNvSpPr txBox="1"/>
              <p:nvPr/>
            </p:nvSpPr>
            <p:spPr>
              <a:xfrm>
                <a:off x="838200" y="1867808"/>
                <a:ext cx="3410736" cy="738664"/>
              </a:xfrm>
              <a:prstGeom prst="rect">
                <a:avLst/>
              </a:prstGeom>
              <a:noFill/>
            </p:spPr>
            <p:txBody>
              <a:bodyPr wrap="square" rtlCol="0">
                <a:spAutoFit/>
              </a:bodyPr>
              <a:lstStyle/>
              <a:p>
                <a:r>
                  <a:rPr lang="en-GB" sz="1400" b="1">
                    <a:solidFill>
                      <a:srgbClr val="333333"/>
                    </a:solidFill>
                  </a:rPr>
                  <a:t>1. </a:t>
                </a:r>
                <a:r>
                  <a:rPr lang="en-GB" sz="1400">
                    <a:solidFill>
                      <a:srgbClr val="333333"/>
                    </a:solidFill>
                  </a:rPr>
                  <a:t>Click on the </a:t>
                </a:r>
                <a:r>
                  <a:rPr lang="en-GB" sz="1400" b="1">
                    <a:solidFill>
                      <a:srgbClr val="333333"/>
                    </a:solidFill>
                  </a:rPr>
                  <a:t>icon</a:t>
                </a:r>
                <a:r>
                  <a:rPr lang="en-GB" sz="1400">
                    <a:solidFill>
                      <a:srgbClr val="333333"/>
                    </a:solidFill>
                  </a:rPr>
                  <a:t> in the middle of the placeholder and choose the image from your computer.</a:t>
                </a:r>
              </a:p>
            </p:txBody>
          </p:sp>
          <p:sp>
            <p:nvSpPr>
              <p:cNvPr id="34" name="TextBox 33">
                <a:extLst>
                  <a:ext uri="{FF2B5EF4-FFF2-40B4-BE49-F238E27FC236}">
                    <a16:creationId xmlns:a16="http://schemas.microsoft.com/office/drawing/2014/main" id="{1EA86CDC-BA29-49EF-A31F-ADAC73450505}"/>
                  </a:ext>
                </a:extLst>
              </p:cNvPr>
              <p:cNvSpPr txBox="1"/>
              <p:nvPr/>
            </p:nvSpPr>
            <p:spPr>
              <a:xfrm>
                <a:off x="838199" y="2650785"/>
                <a:ext cx="3507557" cy="523220"/>
              </a:xfrm>
              <a:prstGeom prst="rect">
                <a:avLst/>
              </a:prstGeom>
              <a:noFill/>
            </p:spPr>
            <p:txBody>
              <a:bodyPr wrap="square" rtlCol="0">
                <a:spAutoFit/>
              </a:bodyPr>
              <a:lstStyle/>
              <a:p>
                <a:r>
                  <a:rPr lang="en-GB" sz="1400" b="1">
                    <a:solidFill>
                      <a:srgbClr val="333333"/>
                    </a:solidFill>
                  </a:rPr>
                  <a:t>2. </a:t>
                </a:r>
                <a:r>
                  <a:rPr lang="en-GB" sz="1400">
                    <a:solidFill>
                      <a:srgbClr val="333333"/>
                    </a:solidFill>
                  </a:rPr>
                  <a:t>Click on the </a:t>
                </a:r>
                <a:r>
                  <a:rPr lang="en-GB" sz="1400" b="1">
                    <a:solidFill>
                      <a:srgbClr val="333333"/>
                    </a:solidFill>
                  </a:rPr>
                  <a:t>Format Picture </a:t>
                </a:r>
                <a:r>
                  <a:rPr lang="en-GB" sz="1400">
                    <a:solidFill>
                      <a:srgbClr val="333333"/>
                    </a:solidFill>
                  </a:rPr>
                  <a:t>tab in the ribbon and use the tools to edit the image.</a:t>
                </a:r>
              </a:p>
            </p:txBody>
          </p:sp>
          <p:sp>
            <p:nvSpPr>
              <p:cNvPr id="35" name="TextBox 34">
                <a:extLst>
                  <a:ext uri="{FF2B5EF4-FFF2-40B4-BE49-F238E27FC236}">
                    <a16:creationId xmlns:a16="http://schemas.microsoft.com/office/drawing/2014/main" id="{D0E1EE05-24A6-4321-A7C2-50E88CBD1C74}"/>
                  </a:ext>
                </a:extLst>
              </p:cNvPr>
              <p:cNvSpPr txBox="1"/>
              <p:nvPr/>
            </p:nvSpPr>
            <p:spPr>
              <a:xfrm>
                <a:off x="838198" y="3236009"/>
                <a:ext cx="3507557" cy="1169551"/>
              </a:xfrm>
              <a:prstGeom prst="rect">
                <a:avLst/>
              </a:prstGeom>
              <a:noFill/>
            </p:spPr>
            <p:txBody>
              <a:bodyPr wrap="square" rtlCol="0">
                <a:spAutoFit/>
              </a:bodyPr>
              <a:lstStyle/>
              <a:p>
                <a:r>
                  <a:rPr lang="en-GB" sz="1400" b="1">
                    <a:solidFill>
                      <a:srgbClr val="333333"/>
                    </a:solidFill>
                  </a:rPr>
                  <a:t>3. </a:t>
                </a:r>
                <a:r>
                  <a:rPr lang="en-GB" sz="1400">
                    <a:solidFill>
                      <a:srgbClr val="333333"/>
                    </a:solidFill>
                  </a:rPr>
                  <a:t>Choose </a:t>
                </a:r>
                <a:r>
                  <a:rPr lang="en-GB" sz="1400" b="1">
                    <a:solidFill>
                      <a:srgbClr val="333333"/>
                    </a:solidFill>
                  </a:rPr>
                  <a:t>Crop</a:t>
                </a:r>
                <a:r>
                  <a:rPr lang="en-GB" sz="1400">
                    <a:solidFill>
                      <a:srgbClr val="333333"/>
                    </a:solidFill>
                  </a:rPr>
                  <a:t> to resize and move the image within the placeholder, using the white circles in the corners of the image. Click on the drop down arrow and choose </a:t>
                </a:r>
                <a:r>
                  <a:rPr lang="en-GB" sz="1400" b="1">
                    <a:solidFill>
                      <a:srgbClr val="333333"/>
                    </a:solidFill>
                  </a:rPr>
                  <a:t>Fit</a:t>
                </a:r>
                <a:r>
                  <a:rPr lang="en-GB" sz="1400">
                    <a:solidFill>
                      <a:srgbClr val="333333"/>
                    </a:solidFill>
                  </a:rPr>
                  <a:t> to fit the image to the placeholder.</a:t>
                </a:r>
              </a:p>
            </p:txBody>
          </p:sp>
          <p:sp>
            <p:nvSpPr>
              <p:cNvPr id="36" name="TextBox 35">
                <a:extLst>
                  <a:ext uri="{FF2B5EF4-FFF2-40B4-BE49-F238E27FC236}">
                    <a16:creationId xmlns:a16="http://schemas.microsoft.com/office/drawing/2014/main" id="{6858A565-2E48-49AF-9539-6D2A816A17D0}"/>
                  </a:ext>
                </a:extLst>
              </p:cNvPr>
              <p:cNvSpPr txBox="1"/>
              <p:nvPr/>
            </p:nvSpPr>
            <p:spPr>
              <a:xfrm>
                <a:off x="838199" y="4448000"/>
                <a:ext cx="3507557" cy="523220"/>
              </a:xfrm>
              <a:prstGeom prst="rect">
                <a:avLst/>
              </a:prstGeom>
              <a:noFill/>
            </p:spPr>
            <p:txBody>
              <a:bodyPr wrap="square" rtlCol="0">
                <a:spAutoFit/>
              </a:bodyPr>
              <a:lstStyle/>
              <a:p>
                <a:r>
                  <a:rPr lang="en-GB" sz="1400" b="1">
                    <a:solidFill>
                      <a:srgbClr val="333333"/>
                    </a:solidFill>
                  </a:rPr>
                  <a:t>4. </a:t>
                </a:r>
                <a:r>
                  <a:rPr lang="en-GB" sz="1400">
                    <a:solidFill>
                      <a:srgbClr val="333333"/>
                    </a:solidFill>
                  </a:rPr>
                  <a:t>Choose </a:t>
                </a:r>
                <a:r>
                  <a:rPr lang="en-GB" sz="1400" b="1">
                    <a:solidFill>
                      <a:srgbClr val="333333"/>
                    </a:solidFill>
                  </a:rPr>
                  <a:t>Picture Colour</a:t>
                </a:r>
                <a:r>
                  <a:rPr lang="en-GB" sz="1400">
                    <a:solidFill>
                      <a:srgbClr val="333333"/>
                    </a:solidFill>
                  </a:rPr>
                  <a:t> to adjust the Saturation, Tone, and Colour.</a:t>
                </a:r>
              </a:p>
            </p:txBody>
          </p:sp>
          <p:sp>
            <p:nvSpPr>
              <p:cNvPr id="37" name="TextBox 36">
                <a:extLst>
                  <a:ext uri="{FF2B5EF4-FFF2-40B4-BE49-F238E27FC236}">
                    <a16:creationId xmlns:a16="http://schemas.microsoft.com/office/drawing/2014/main" id="{B5CB1E48-2499-4D97-AEED-FE99E9D23F77}"/>
                  </a:ext>
                </a:extLst>
              </p:cNvPr>
              <p:cNvSpPr txBox="1"/>
              <p:nvPr/>
            </p:nvSpPr>
            <p:spPr>
              <a:xfrm>
                <a:off x="838199" y="5039938"/>
                <a:ext cx="3507557" cy="523220"/>
              </a:xfrm>
              <a:prstGeom prst="rect">
                <a:avLst/>
              </a:prstGeom>
              <a:noFill/>
            </p:spPr>
            <p:txBody>
              <a:bodyPr wrap="square" rtlCol="0">
                <a:spAutoFit/>
              </a:bodyPr>
              <a:lstStyle/>
              <a:p>
                <a:r>
                  <a:rPr lang="en-GB" sz="1400" b="1" dirty="0">
                    <a:solidFill>
                      <a:srgbClr val="333333"/>
                    </a:solidFill>
                  </a:rPr>
                  <a:t>5. </a:t>
                </a:r>
                <a:r>
                  <a:rPr lang="en-GB" sz="1400">
                    <a:solidFill>
                      <a:srgbClr val="333333"/>
                    </a:solidFill>
                  </a:rPr>
                  <a:t>Choose </a:t>
                </a:r>
                <a:r>
                  <a:rPr lang="en-GB" sz="1400" b="1">
                    <a:solidFill>
                      <a:srgbClr val="333333"/>
                    </a:solidFill>
                  </a:rPr>
                  <a:t>Picture Correction</a:t>
                </a:r>
                <a:r>
                  <a:rPr lang="en-GB" sz="1400">
                    <a:solidFill>
                      <a:srgbClr val="333333"/>
                    </a:solidFill>
                  </a:rPr>
                  <a:t> to adjust the Sharpness, Brightness, and Contrast.</a:t>
                </a:r>
              </a:p>
            </p:txBody>
          </p:sp>
        </p:grpSp>
        <p:pic>
          <p:nvPicPr>
            <p:cNvPr id="29" name="Picture 28">
              <a:extLst>
                <a:ext uri="{FF2B5EF4-FFF2-40B4-BE49-F238E27FC236}">
                  <a16:creationId xmlns:a16="http://schemas.microsoft.com/office/drawing/2014/main" id="{E6600055-1BF8-4277-91C5-C47F04CF0167}"/>
                </a:ext>
              </a:extLst>
            </p:cNvPr>
            <p:cNvPicPr>
              <a:picLocks noChangeAspect="1"/>
            </p:cNvPicPr>
            <p:nvPr userDrawn="1"/>
          </p:nvPicPr>
          <p:blipFill>
            <a:blip r:embed="rId2"/>
            <a:stretch>
              <a:fillRect/>
            </a:stretch>
          </p:blipFill>
          <p:spPr>
            <a:xfrm>
              <a:off x="-5328699" y="6299952"/>
              <a:ext cx="1524000" cy="2038350"/>
            </a:xfrm>
            <a:prstGeom prst="rect">
              <a:avLst/>
            </a:prstGeom>
          </p:spPr>
        </p:pic>
      </p:grpSp>
      <p:sp>
        <p:nvSpPr>
          <p:cNvPr id="38" name="Text Placeholder 2">
            <a:extLst>
              <a:ext uri="{FF2B5EF4-FFF2-40B4-BE49-F238E27FC236}">
                <a16:creationId xmlns:a16="http://schemas.microsoft.com/office/drawing/2014/main" id="{1EADA937-D0EC-46FD-B27D-11DD41D8A9C3}"/>
              </a:ext>
            </a:extLst>
          </p:cNvPr>
          <p:cNvSpPr>
            <a:spLocks noGrp="1"/>
          </p:cNvSpPr>
          <p:nvPr>
            <p:ph type="body" sz="quarter" idx="36" hasCustomPrompt="1"/>
          </p:nvPr>
        </p:nvSpPr>
        <p:spPr>
          <a:xfrm>
            <a:off x="8518865" y="6458440"/>
            <a:ext cx="268224" cy="309947"/>
          </a:xfrm>
          <a:blipFill>
            <a:blip r:embed="rId3">
              <a:extLst>
                <a:ext uri="{96DAC541-7B7A-43D3-8B79-37D633B846F1}">
                  <asvg:svgBlip xmlns:asvg="http://schemas.microsoft.com/office/drawing/2016/SVG/main" r:embed="rId4"/>
                </a:ext>
              </a:extLst>
            </a:blip>
            <a:stretch>
              <a:fillRect/>
            </a:stretch>
          </a:blipFill>
        </p:spPr>
        <p:txBody>
          <a:bodyPr/>
          <a:lstStyle>
            <a:lvl1pPr>
              <a:defRPr/>
            </a:lvl1pPr>
          </a:lstStyle>
          <a:p>
            <a:pPr lvl="0"/>
            <a:r>
              <a:rPr lang="en-US" dirty="0"/>
              <a:t> </a:t>
            </a:r>
            <a:endParaRPr lang="en-GB" dirty="0"/>
          </a:p>
        </p:txBody>
      </p:sp>
    </p:spTree>
    <p:extLst>
      <p:ext uri="{BB962C8B-B14F-4D97-AF65-F5344CB8AC3E}">
        <p14:creationId xmlns:p14="http://schemas.microsoft.com/office/powerpoint/2010/main" val="21331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E563C9-DDEB-46FD-B4D4-9F6C663084AD}"/>
              </a:ext>
            </a:extLst>
          </p:cNvPr>
          <p:cNvSpPr>
            <a:spLocks noGrp="1"/>
          </p:cNvSpPr>
          <p:nvPr>
            <p:ph type="title"/>
          </p:nvPr>
        </p:nvSpPr>
        <p:spPr>
          <a:xfrm>
            <a:off x="399716" y="443669"/>
            <a:ext cx="7886700" cy="524072"/>
          </a:xfrm>
          <a:prstGeom prst="rect">
            <a:avLst/>
          </a:prstGeom>
        </p:spPr>
        <p:txBody>
          <a:bodyPr vert="horz" lIns="91440" tIns="45720" rIns="91440" bIns="4572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21F090EE-91FB-463E-A998-E538DB3513B4}"/>
              </a:ext>
            </a:extLst>
          </p:cNvPr>
          <p:cNvSpPr>
            <a:spLocks noGrp="1"/>
          </p:cNvSpPr>
          <p:nvPr>
            <p:ph type="body" idx="1"/>
          </p:nvPr>
        </p:nvSpPr>
        <p:spPr>
          <a:xfrm>
            <a:off x="399716" y="1825625"/>
            <a:ext cx="78867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6D1CC669-A7CA-4EF5-802B-CB901B66DC4F}"/>
              </a:ext>
            </a:extLst>
          </p:cNvPr>
          <p:cNvSpPr>
            <a:spLocks noGrp="1"/>
          </p:cNvSpPr>
          <p:nvPr>
            <p:ph type="dt" sz="half" idx="2"/>
          </p:nvPr>
        </p:nvSpPr>
        <p:spPr>
          <a:xfrm>
            <a:off x="6057899" y="6430851"/>
            <a:ext cx="1526857" cy="365125"/>
          </a:xfrm>
          <a:prstGeom prst="rect">
            <a:avLst/>
          </a:prstGeom>
        </p:spPr>
        <p:txBody>
          <a:bodyPr vert="horz" lIns="91440" tIns="45720" rIns="91440" bIns="45720" rtlCol="0" anchor="ctr">
            <a:noAutofit/>
          </a:bodyPr>
          <a:lstStyle>
            <a:lvl1pPr algn="r">
              <a:lnSpc>
                <a:spcPct val="90000"/>
              </a:lnSpc>
              <a:spcAft>
                <a:spcPts val="600"/>
              </a:spcAft>
              <a:defRPr sz="1200">
                <a:solidFill>
                  <a:schemeClr val="tx2"/>
                </a:solidFill>
              </a:defRPr>
            </a:lvl1pPr>
          </a:lstStyle>
          <a:p>
            <a:endParaRPr lang="en-GB" dirty="0">
              <a:solidFill>
                <a:srgbClr val="4C5B52"/>
              </a:solidFill>
            </a:endParaRPr>
          </a:p>
        </p:txBody>
      </p:sp>
      <p:sp>
        <p:nvSpPr>
          <p:cNvPr id="5" name="Footer Placeholder 4">
            <a:extLst>
              <a:ext uri="{FF2B5EF4-FFF2-40B4-BE49-F238E27FC236}">
                <a16:creationId xmlns:a16="http://schemas.microsoft.com/office/drawing/2014/main" id="{C9B57C41-CE34-47C9-B27E-15F97FF5F7B7}"/>
              </a:ext>
            </a:extLst>
          </p:cNvPr>
          <p:cNvSpPr>
            <a:spLocks noGrp="1"/>
          </p:cNvSpPr>
          <p:nvPr>
            <p:ph type="ftr" sz="quarter" idx="3"/>
          </p:nvPr>
        </p:nvSpPr>
        <p:spPr>
          <a:xfrm>
            <a:off x="399715" y="6430851"/>
            <a:ext cx="5653419" cy="365125"/>
          </a:xfrm>
          <a:prstGeom prst="rect">
            <a:avLst/>
          </a:prstGeom>
        </p:spPr>
        <p:txBody>
          <a:bodyPr vert="horz" lIns="91440" tIns="45720" rIns="91440" bIns="45720" rtlCol="0" anchor="ctr">
            <a:noAutofit/>
          </a:bodyPr>
          <a:lstStyle>
            <a:lvl1pPr algn="l">
              <a:lnSpc>
                <a:spcPct val="90000"/>
              </a:lnSpc>
              <a:spcAft>
                <a:spcPts val="600"/>
              </a:spcAft>
              <a:defRPr sz="1200" baseline="0">
                <a:solidFill>
                  <a:schemeClr val="tx2"/>
                </a:solidFill>
              </a:defRPr>
            </a:lvl1pPr>
          </a:lstStyle>
          <a:p>
            <a:r>
              <a:rPr lang="en-GB">
                <a:solidFill>
                  <a:srgbClr val="4C5B52"/>
                </a:solidFill>
              </a:rPr>
              <a:t>FOOTER TEXT</a:t>
            </a:r>
            <a:endParaRPr lang="en-GB" dirty="0">
              <a:solidFill>
                <a:srgbClr val="4C5B52"/>
              </a:solidFill>
            </a:endParaRPr>
          </a:p>
        </p:txBody>
      </p:sp>
      <p:sp>
        <p:nvSpPr>
          <p:cNvPr id="6" name="Slide Number Placeholder 5">
            <a:extLst>
              <a:ext uri="{FF2B5EF4-FFF2-40B4-BE49-F238E27FC236}">
                <a16:creationId xmlns:a16="http://schemas.microsoft.com/office/drawing/2014/main" id="{A5D78EC9-088B-4A81-875D-70428FBC2F22}"/>
              </a:ext>
            </a:extLst>
          </p:cNvPr>
          <p:cNvSpPr>
            <a:spLocks noGrp="1"/>
          </p:cNvSpPr>
          <p:nvPr>
            <p:ph type="sldNum" sz="quarter" idx="4"/>
          </p:nvPr>
        </p:nvSpPr>
        <p:spPr>
          <a:xfrm>
            <a:off x="7589520" y="6430851"/>
            <a:ext cx="696896" cy="365125"/>
          </a:xfrm>
          <a:prstGeom prst="rect">
            <a:avLst/>
          </a:prstGeom>
        </p:spPr>
        <p:txBody>
          <a:bodyPr vert="horz" lIns="91440" tIns="45720" rIns="91440" bIns="45720" rtlCol="0" anchor="ctr">
            <a:noAutofit/>
          </a:bodyPr>
          <a:lstStyle>
            <a:lvl1pPr algn="r">
              <a:lnSpc>
                <a:spcPct val="90000"/>
              </a:lnSpc>
              <a:spcAft>
                <a:spcPts val="600"/>
              </a:spcAft>
              <a:defRPr sz="1200">
                <a:solidFill>
                  <a:schemeClr val="tx2"/>
                </a:solidFill>
              </a:defRPr>
            </a:lvl1pPr>
          </a:lstStyle>
          <a:p>
            <a:fld id="{DEF0B191-1A35-4C64-9469-EB738BB7161E}" type="slidenum">
              <a:rPr lang="en-GB" smtClean="0">
                <a:solidFill>
                  <a:srgbClr val="4C5B52"/>
                </a:solidFill>
              </a:rPr>
              <a:pPr/>
              <a:t>‹#›</a:t>
            </a:fld>
            <a:endParaRPr lang="en-GB" dirty="0">
              <a:solidFill>
                <a:srgbClr val="4C5B52"/>
              </a:solidFill>
            </a:endParaRPr>
          </a:p>
        </p:txBody>
      </p:sp>
    </p:spTree>
    <p:extLst>
      <p:ext uri="{BB962C8B-B14F-4D97-AF65-F5344CB8AC3E}">
        <p14:creationId xmlns:p14="http://schemas.microsoft.com/office/powerpoint/2010/main" val="1969742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1" r:id="rId9"/>
    <p:sldLayoutId id="2147483672" r:id="rId10"/>
    <p:sldLayoutId id="2147483674" r:id="rId11"/>
    <p:sldLayoutId id="2147483675" r:id="rId12"/>
    <p:sldLayoutId id="2147483677" r:id="rId13"/>
    <p:sldLayoutId id="2147483678" r:id="rId14"/>
    <p:sldLayoutId id="2147483679"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3"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179388" indent="-108000" algn="l" defTabSz="685800" rtl="0" eaLnBrk="1" latinLnBrk="0" hangingPunct="1">
        <a:lnSpc>
          <a:spcPct val="90000"/>
        </a:lnSpc>
        <a:spcBef>
          <a:spcPts val="0"/>
        </a:spcBef>
        <a:spcAft>
          <a:spcPts val="600"/>
        </a:spcAft>
        <a:buFont typeface="Arial" panose="020B0604020202020204" pitchFamily="34" charset="0"/>
        <a:buChar char="•"/>
        <a:defRPr sz="1600" kern="1200">
          <a:solidFill>
            <a:schemeClr val="tx2"/>
          </a:solidFill>
          <a:latin typeface="+mn-lt"/>
          <a:ea typeface="+mn-ea"/>
          <a:cs typeface="+mn-cs"/>
        </a:defRPr>
      </a:lvl2pPr>
      <a:lvl3pPr marL="360363" indent="-122238" algn="l" defTabSz="685800" rtl="0" eaLnBrk="1" latinLnBrk="0" hangingPunct="1">
        <a:lnSpc>
          <a:spcPct val="9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538163" indent="-136525" algn="l" defTabSz="685800" rtl="0" eaLnBrk="1" latinLnBrk="0" hangingPunct="1">
        <a:lnSpc>
          <a:spcPct val="90000"/>
        </a:lnSpc>
        <a:spcBef>
          <a:spcPts val="0"/>
        </a:spcBef>
        <a:spcAft>
          <a:spcPts val="600"/>
        </a:spcAft>
        <a:buFont typeface="Arial" panose="020B0604020202020204" pitchFamily="34" charset="0"/>
        <a:buChar char="•"/>
        <a:defRPr sz="1200" kern="1200">
          <a:solidFill>
            <a:schemeClr val="tx2"/>
          </a:solidFill>
          <a:latin typeface="+mn-lt"/>
          <a:ea typeface="+mn-ea"/>
          <a:cs typeface="+mn-cs"/>
        </a:defRPr>
      </a:lvl4pPr>
      <a:lvl5pPr marL="717550" indent="-152400" algn="l" defTabSz="685800" rtl="0" eaLnBrk="1" latinLnBrk="0" hangingPunct="1">
        <a:lnSpc>
          <a:spcPct val="90000"/>
        </a:lnSpc>
        <a:spcBef>
          <a:spcPts val="0"/>
        </a:spcBef>
        <a:spcAft>
          <a:spcPts val="600"/>
        </a:spcAft>
        <a:buFont typeface="Arial" panose="020B0604020202020204" pitchFamily="34" charset="0"/>
        <a:buChar char="•"/>
        <a:defRPr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p15:clr>
            <a:srgbClr val="F26B43"/>
          </p15:clr>
        </p15:guide>
        <p15:guide id="2" pos="249">
          <p15:clr>
            <a:srgbClr val="F26B43"/>
          </p15:clr>
        </p15:guide>
        <p15:guide id="3" pos="31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E563C9-DDEB-46FD-B4D4-9F6C663084AD}"/>
              </a:ext>
            </a:extLst>
          </p:cNvPr>
          <p:cNvSpPr>
            <a:spLocks noGrp="1"/>
          </p:cNvSpPr>
          <p:nvPr>
            <p:ph type="title"/>
          </p:nvPr>
        </p:nvSpPr>
        <p:spPr>
          <a:xfrm>
            <a:off x="399716" y="443669"/>
            <a:ext cx="7886700" cy="524072"/>
          </a:xfrm>
          <a:prstGeom prst="rect">
            <a:avLst/>
          </a:prstGeom>
        </p:spPr>
        <p:txBody>
          <a:bodyPr vert="horz" lIns="91440" tIns="45720" rIns="91440" bIns="4572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21F090EE-91FB-463E-A998-E538DB3513B4}"/>
              </a:ext>
            </a:extLst>
          </p:cNvPr>
          <p:cNvSpPr>
            <a:spLocks noGrp="1"/>
          </p:cNvSpPr>
          <p:nvPr>
            <p:ph type="body" idx="1"/>
          </p:nvPr>
        </p:nvSpPr>
        <p:spPr>
          <a:xfrm>
            <a:off x="399716" y="1825625"/>
            <a:ext cx="7886700" cy="4351338"/>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6D1CC669-A7CA-4EF5-802B-CB901B66DC4F}"/>
              </a:ext>
            </a:extLst>
          </p:cNvPr>
          <p:cNvSpPr>
            <a:spLocks noGrp="1"/>
          </p:cNvSpPr>
          <p:nvPr>
            <p:ph type="dt" sz="half" idx="2"/>
          </p:nvPr>
        </p:nvSpPr>
        <p:spPr>
          <a:xfrm>
            <a:off x="6057899" y="6430851"/>
            <a:ext cx="1526857" cy="365125"/>
          </a:xfrm>
          <a:prstGeom prst="rect">
            <a:avLst/>
          </a:prstGeom>
        </p:spPr>
        <p:txBody>
          <a:bodyPr vert="horz" lIns="91440" tIns="45720" rIns="91440" bIns="45720" rtlCol="0" anchor="ctr">
            <a:noAutofit/>
          </a:bodyPr>
          <a:lstStyle>
            <a:lvl1pPr algn="r">
              <a:lnSpc>
                <a:spcPct val="90000"/>
              </a:lnSpc>
              <a:spcAft>
                <a:spcPts val="600"/>
              </a:spcAft>
              <a:defRPr sz="1200">
                <a:solidFill>
                  <a:schemeClr val="tx2"/>
                </a:solidFill>
              </a:defRPr>
            </a:lvl1pPr>
          </a:lstStyle>
          <a:p>
            <a:endParaRPr lang="en-GB" dirty="0">
              <a:solidFill>
                <a:srgbClr val="4C5B52"/>
              </a:solidFill>
            </a:endParaRPr>
          </a:p>
        </p:txBody>
      </p:sp>
      <p:sp>
        <p:nvSpPr>
          <p:cNvPr id="5" name="Footer Placeholder 4">
            <a:extLst>
              <a:ext uri="{FF2B5EF4-FFF2-40B4-BE49-F238E27FC236}">
                <a16:creationId xmlns:a16="http://schemas.microsoft.com/office/drawing/2014/main" id="{C9B57C41-CE34-47C9-B27E-15F97FF5F7B7}"/>
              </a:ext>
            </a:extLst>
          </p:cNvPr>
          <p:cNvSpPr>
            <a:spLocks noGrp="1"/>
          </p:cNvSpPr>
          <p:nvPr>
            <p:ph type="ftr" sz="quarter" idx="3"/>
          </p:nvPr>
        </p:nvSpPr>
        <p:spPr>
          <a:xfrm>
            <a:off x="399715" y="6430851"/>
            <a:ext cx="5653419" cy="365125"/>
          </a:xfrm>
          <a:prstGeom prst="rect">
            <a:avLst/>
          </a:prstGeom>
        </p:spPr>
        <p:txBody>
          <a:bodyPr vert="horz" lIns="91440" tIns="45720" rIns="91440" bIns="45720" rtlCol="0" anchor="ctr">
            <a:noAutofit/>
          </a:bodyPr>
          <a:lstStyle>
            <a:lvl1pPr algn="l">
              <a:lnSpc>
                <a:spcPct val="90000"/>
              </a:lnSpc>
              <a:spcAft>
                <a:spcPts val="600"/>
              </a:spcAft>
              <a:defRPr sz="1200" baseline="0">
                <a:solidFill>
                  <a:schemeClr val="tx2"/>
                </a:solidFill>
              </a:defRPr>
            </a:lvl1pPr>
          </a:lstStyle>
          <a:p>
            <a:r>
              <a:rPr lang="en-GB">
                <a:solidFill>
                  <a:srgbClr val="4C5B52"/>
                </a:solidFill>
              </a:rPr>
              <a:t>FOOTER TEXT</a:t>
            </a:r>
            <a:endParaRPr lang="en-GB" dirty="0">
              <a:solidFill>
                <a:srgbClr val="4C5B52"/>
              </a:solidFill>
            </a:endParaRPr>
          </a:p>
        </p:txBody>
      </p:sp>
      <p:sp>
        <p:nvSpPr>
          <p:cNvPr id="6" name="Slide Number Placeholder 5">
            <a:extLst>
              <a:ext uri="{FF2B5EF4-FFF2-40B4-BE49-F238E27FC236}">
                <a16:creationId xmlns:a16="http://schemas.microsoft.com/office/drawing/2014/main" id="{A5D78EC9-088B-4A81-875D-70428FBC2F22}"/>
              </a:ext>
            </a:extLst>
          </p:cNvPr>
          <p:cNvSpPr>
            <a:spLocks noGrp="1"/>
          </p:cNvSpPr>
          <p:nvPr>
            <p:ph type="sldNum" sz="quarter" idx="4"/>
          </p:nvPr>
        </p:nvSpPr>
        <p:spPr>
          <a:xfrm>
            <a:off x="7589520" y="6430851"/>
            <a:ext cx="696896" cy="365125"/>
          </a:xfrm>
          <a:prstGeom prst="rect">
            <a:avLst/>
          </a:prstGeom>
        </p:spPr>
        <p:txBody>
          <a:bodyPr vert="horz" lIns="91440" tIns="45720" rIns="91440" bIns="45720" rtlCol="0" anchor="ctr">
            <a:noAutofit/>
          </a:bodyPr>
          <a:lstStyle>
            <a:lvl1pPr algn="r">
              <a:lnSpc>
                <a:spcPct val="90000"/>
              </a:lnSpc>
              <a:spcAft>
                <a:spcPts val="600"/>
              </a:spcAft>
              <a:defRPr sz="1200">
                <a:solidFill>
                  <a:schemeClr val="tx2"/>
                </a:solidFill>
              </a:defRPr>
            </a:lvl1pPr>
          </a:lstStyle>
          <a:p>
            <a:fld id="{DEF0B191-1A35-4C64-9469-EB738BB7161E}" type="slidenum">
              <a:rPr lang="en-GB" smtClean="0">
                <a:solidFill>
                  <a:srgbClr val="4C5B52"/>
                </a:solidFill>
              </a:rPr>
              <a:pPr/>
              <a:t>‹#›</a:t>
            </a:fld>
            <a:endParaRPr lang="en-GB" dirty="0">
              <a:solidFill>
                <a:srgbClr val="4C5B52"/>
              </a:solidFill>
            </a:endParaRPr>
          </a:p>
        </p:txBody>
      </p:sp>
    </p:spTree>
    <p:extLst>
      <p:ext uri="{BB962C8B-B14F-4D97-AF65-F5344CB8AC3E}">
        <p14:creationId xmlns:p14="http://schemas.microsoft.com/office/powerpoint/2010/main" val="52933032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179388" indent="-108000" algn="l" defTabSz="685800" rtl="0" eaLnBrk="1" latinLnBrk="0" hangingPunct="1">
        <a:lnSpc>
          <a:spcPct val="90000"/>
        </a:lnSpc>
        <a:spcBef>
          <a:spcPts val="0"/>
        </a:spcBef>
        <a:spcAft>
          <a:spcPts val="600"/>
        </a:spcAft>
        <a:buFont typeface="Arial" panose="020B0604020202020204" pitchFamily="34" charset="0"/>
        <a:buChar char="•"/>
        <a:defRPr sz="1600" kern="1200">
          <a:solidFill>
            <a:schemeClr val="tx2"/>
          </a:solidFill>
          <a:latin typeface="+mn-lt"/>
          <a:ea typeface="+mn-ea"/>
          <a:cs typeface="+mn-cs"/>
        </a:defRPr>
      </a:lvl2pPr>
      <a:lvl3pPr marL="360363" indent="-122238" algn="l" defTabSz="685800" rtl="0" eaLnBrk="1" latinLnBrk="0" hangingPunct="1">
        <a:lnSpc>
          <a:spcPct val="9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538163" indent="-136525" algn="l" defTabSz="685800" rtl="0" eaLnBrk="1" latinLnBrk="0" hangingPunct="1">
        <a:lnSpc>
          <a:spcPct val="90000"/>
        </a:lnSpc>
        <a:spcBef>
          <a:spcPts val="0"/>
        </a:spcBef>
        <a:spcAft>
          <a:spcPts val="600"/>
        </a:spcAft>
        <a:buFont typeface="Arial" panose="020B0604020202020204" pitchFamily="34" charset="0"/>
        <a:buChar char="•"/>
        <a:defRPr sz="1200" kern="1200">
          <a:solidFill>
            <a:schemeClr val="tx2"/>
          </a:solidFill>
          <a:latin typeface="+mn-lt"/>
          <a:ea typeface="+mn-ea"/>
          <a:cs typeface="+mn-cs"/>
        </a:defRPr>
      </a:lvl4pPr>
      <a:lvl5pPr marL="717550" indent="-152400" algn="l" defTabSz="685800" rtl="0" eaLnBrk="1" latinLnBrk="0" hangingPunct="1">
        <a:lnSpc>
          <a:spcPct val="90000"/>
        </a:lnSpc>
        <a:spcBef>
          <a:spcPts val="0"/>
        </a:spcBef>
        <a:spcAft>
          <a:spcPts val="600"/>
        </a:spcAft>
        <a:buFont typeface="Arial" panose="020B0604020202020204" pitchFamily="34" charset="0"/>
        <a:buChar char="•"/>
        <a:defRPr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p15:clr>
            <a:srgbClr val="F26B43"/>
          </p15:clr>
        </p15:guide>
        <p15:guide id="2" pos="249">
          <p15:clr>
            <a:srgbClr val="F26B43"/>
          </p15:clr>
        </p15:guide>
        <p15:guide id="3" pos="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65.jp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18.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7.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6.png"/><Relationship Id="rId9"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5.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20.xml"/><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20.xml"/><Relationship Id="rId5" Type="http://schemas.openxmlformats.org/officeDocument/2006/relationships/image" Target="../media/image87.pn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25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174345" y="4287245"/>
            <a:ext cx="5940000" cy="5940000"/>
          </a:xfrm>
        </p:spPr>
        <p:txBody>
          <a:bodyPr/>
          <a:lstStyle/>
          <a:p>
            <a:endParaRPr lang="en-GB" dirty="0"/>
          </a:p>
        </p:txBody>
      </p:sp>
      <p:sp>
        <p:nvSpPr>
          <p:cNvPr id="19" name="Title 18"/>
          <p:cNvSpPr>
            <a:spLocks noGrp="1"/>
          </p:cNvSpPr>
          <p:nvPr>
            <p:ph type="title"/>
          </p:nvPr>
        </p:nvSpPr>
        <p:spPr>
          <a:xfrm>
            <a:off x="254243" y="361874"/>
            <a:ext cx="4620315" cy="1266488"/>
          </a:xfrm>
        </p:spPr>
        <p:txBody>
          <a:bodyPr/>
          <a:lstStyle/>
          <a:p>
            <a:r>
              <a:rPr lang="en-GB" dirty="0">
                <a:solidFill>
                  <a:srgbClr val="00447A"/>
                </a:solidFill>
                <a:effectLst/>
                <a:latin typeface="Arial" panose="020B0604020202020204" pitchFamily="34" charset="0"/>
                <a:ea typeface="Calibri" panose="020F0502020204030204" pitchFamily="34" charset="0"/>
              </a:rPr>
              <a:t>Promotional Marketing, Use of the term ‘Dr’, and ‘No. 1’ claims </a:t>
            </a:r>
            <a:endParaRPr lang="en-GB" dirty="0">
              <a:solidFill>
                <a:srgbClr val="00447A"/>
              </a:solidFill>
              <a:effectLst/>
              <a:latin typeface="Calibri" panose="020F0502020204030204" pitchFamily="34" charset="0"/>
              <a:ea typeface="Calibri" panose="020F0502020204030204" pitchFamily="34" charset="0"/>
            </a:endParaRPr>
          </a:p>
        </p:txBody>
      </p:sp>
      <p:sp>
        <p:nvSpPr>
          <p:cNvPr id="20" name="Text Placeholder 19"/>
          <p:cNvSpPr>
            <a:spLocks noGrp="1"/>
          </p:cNvSpPr>
          <p:nvPr>
            <p:ph type="body" sz="quarter" idx="12"/>
          </p:nvPr>
        </p:nvSpPr>
        <p:spPr>
          <a:xfrm>
            <a:off x="254243" y="4871321"/>
            <a:ext cx="3660942" cy="1624805"/>
          </a:xfrm>
        </p:spPr>
        <p:txBody>
          <a:bodyPr/>
          <a:lstStyle/>
          <a:p>
            <a:r>
              <a:rPr lang="en-GB" b="1" dirty="0"/>
              <a:t>Janet Taylor</a:t>
            </a:r>
          </a:p>
          <a:p>
            <a:r>
              <a:rPr lang="en-GB" dirty="0"/>
              <a:t>Copy Advice Executive</a:t>
            </a:r>
          </a:p>
          <a:p>
            <a:endParaRPr lang="en-GB" dirty="0"/>
          </a:p>
          <a:p>
            <a:r>
              <a:rPr lang="en-GB" b="1" dirty="0"/>
              <a:t>Victoria Avery</a:t>
            </a:r>
          </a:p>
          <a:p>
            <a:r>
              <a:rPr lang="en-GB" dirty="0"/>
              <a:t>Investigations Executive</a:t>
            </a:r>
          </a:p>
          <a:p>
            <a:endParaRPr lang="en-GB" b="1" dirty="0"/>
          </a:p>
        </p:txBody>
      </p:sp>
    </p:spTree>
    <p:extLst>
      <p:ext uri="{BB962C8B-B14F-4D97-AF65-F5344CB8AC3E}">
        <p14:creationId xmlns:p14="http://schemas.microsoft.com/office/powerpoint/2010/main" val="212818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GB" dirty="0"/>
              <a:t>The Broadcast</a:t>
            </a:r>
            <a:br>
              <a:rPr lang="en-GB" dirty="0"/>
            </a:br>
            <a:r>
              <a:rPr lang="en-GB" dirty="0"/>
              <a:t>rules</a:t>
            </a:r>
          </a:p>
        </p:txBody>
      </p:sp>
      <p:pic>
        <p:nvPicPr>
          <p:cNvPr id="6" name="Picture 5"/>
          <p:cNvPicPr>
            <a:picLocks noChangeAspect="1"/>
          </p:cNvPicPr>
          <p:nvPr/>
        </p:nvPicPr>
        <p:blipFill>
          <a:blip r:embed="rId3"/>
          <a:stretch>
            <a:fillRect/>
          </a:stretch>
        </p:blipFill>
        <p:spPr>
          <a:xfrm>
            <a:off x="399716" y="199434"/>
            <a:ext cx="8876545" cy="6517189"/>
          </a:xfrm>
          <a:prstGeom prst="rect">
            <a:avLst/>
          </a:prstGeom>
        </p:spPr>
      </p:pic>
      <p:sp>
        <p:nvSpPr>
          <p:cNvPr id="22" name="Text Placeholder 21"/>
          <p:cNvSpPr>
            <a:spLocks noGrp="1"/>
          </p:cNvSpPr>
          <p:nvPr>
            <p:ph type="body" sz="quarter" idx="40"/>
          </p:nvPr>
        </p:nvSpPr>
        <p:spPr/>
        <p:txBody>
          <a:bodyPr/>
          <a:lstStyle/>
          <a:p>
            <a:endParaRPr lang="en-GB" dirty="0"/>
          </a:p>
        </p:txBody>
      </p:sp>
      <p:sp>
        <p:nvSpPr>
          <p:cNvPr id="18" name="Title 14"/>
          <p:cNvSpPr txBox="1">
            <a:spLocks/>
          </p:cNvSpPr>
          <p:nvPr/>
        </p:nvSpPr>
        <p:spPr>
          <a:xfrm>
            <a:off x="399715" y="443669"/>
            <a:ext cx="4962587" cy="524072"/>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r>
              <a:rPr lang="en-GB" sz="3400" dirty="0">
                <a:solidFill>
                  <a:srgbClr val="4C5B52"/>
                </a:solidFill>
              </a:rPr>
              <a:t>Use of Dr: Dentists</a:t>
            </a:r>
          </a:p>
        </p:txBody>
      </p:sp>
      <p:grpSp>
        <p:nvGrpSpPr>
          <p:cNvPr id="4" name="Group 3"/>
          <p:cNvGrpSpPr/>
          <p:nvPr/>
        </p:nvGrpSpPr>
        <p:grpSpPr>
          <a:xfrm>
            <a:off x="5429756" y="582626"/>
            <a:ext cx="3050697" cy="3050697"/>
            <a:chOff x="5429756" y="582626"/>
            <a:chExt cx="3050697" cy="3050697"/>
          </a:xfrm>
        </p:grpSpPr>
        <p:sp>
          <p:nvSpPr>
            <p:cNvPr id="3" name="Oval 2"/>
            <p:cNvSpPr/>
            <p:nvPr/>
          </p:nvSpPr>
          <p:spPr>
            <a:xfrm>
              <a:off x="5874818" y="1205713"/>
              <a:ext cx="2176757" cy="2128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9756" y="582626"/>
              <a:ext cx="3050697" cy="3050697"/>
            </a:xfrm>
            <a:prstGeom prst="rect">
              <a:avLst/>
            </a:prstGeom>
          </p:spPr>
        </p:pic>
      </p:grpSp>
      <p:grpSp>
        <p:nvGrpSpPr>
          <p:cNvPr id="9" name="Group 8"/>
          <p:cNvGrpSpPr/>
          <p:nvPr/>
        </p:nvGrpSpPr>
        <p:grpSpPr>
          <a:xfrm>
            <a:off x="3287389" y="3333919"/>
            <a:ext cx="2943477" cy="2943477"/>
            <a:chOff x="3287389" y="3333919"/>
            <a:chExt cx="2943477" cy="2943477"/>
          </a:xfrm>
        </p:grpSpPr>
        <p:sp>
          <p:nvSpPr>
            <p:cNvPr id="8" name="Oval 7"/>
            <p:cNvSpPr/>
            <p:nvPr/>
          </p:nvSpPr>
          <p:spPr>
            <a:xfrm>
              <a:off x="3609048" y="3763258"/>
              <a:ext cx="2265770" cy="21524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FFFFFF"/>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7389" y="3333919"/>
              <a:ext cx="2943477" cy="2943477"/>
            </a:xfrm>
            <a:prstGeom prst="rect">
              <a:avLst/>
            </a:prstGeom>
          </p:spPr>
        </p:pic>
      </p:grpSp>
      <p:sp>
        <p:nvSpPr>
          <p:cNvPr id="13" name="TextBox 12"/>
          <p:cNvSpPr txBox="1"/>
          <p:nvPr/>
        </p:nvSpPr>
        <p:spPr>
          <a:xfrm>
            <a:off x="56861" y="6505162"/>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spTree>
    <p:extLst>
      <p:ext uri="{BB962C8B-B14F-4D97-AF65-F5344CB8AC3E}">
        <p14:creationId xmlns:p14="http://schemas.microsoft.com/office/powerpoint/2010/main" val="104355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92EAC8-90AF-4B21-C8D7-4E2BE522231F}"/>
              </a:ext>
            </a:extLst>
          </p:cNvPr>
          <p:cNvSpPr>
            <a:spLocks noGrp="1"/>
          </p:cNvSpPr>
          <p:nvPr>
            <p:ph type="body" sz="quarter" idx="16"/>
          </p:nvPr>
        </p:nvSpPr>
        <p:spPr/>
        <p:txBody>
          <a:bodyPr/>
          <a:lstStyle/>
          <a:p>
            <a:endParaRPr lang="en-GB"/>
          </a:p>
        </p:txBody>
      </p:sp>
      <p:sp>
        <p:nvSpPr>
          <p:cNvPr id="3" name="Title 2">
            <a:extLst>
              <a:ext uri="{FF2B5EF4-FFF2-40B4-BE49-F238E27FC236}">
                <a16:creationId xmlns:a16="http://schemas.microsoft.com/office/drawing/2014/main" id="{62570F8A-8AF8-89B2-3F82-6CE799D80FD4}"/>
              </a:ext>
            </a:extLst>
          </p:cNvPr>
          <p:cNvSpPr>
            <a:spLocks noGrp="1"/>
          </p:cNvSpPr>
          <p:nvPr>
            <p:ph type="title"/>
          </p:nvPr>
        </p:nvSpPr>
        <p:spPr/>
        <p:txBody>
          <a:bodyPr/>
          <a:lstStyle/>
          <a:p>
            <a:r>
              <a:rPr lang="en-GB" dirty="0"/>
              <a:t>Woodvale Clinic</a:t>
            </a:r>
            <a:br>
              <a:rPr lang="en-GB" dirty="0"/>
            </a:br>
            <a:r>
              <a:rPr lang="en-GB" b="0" dirty="0"/>
              <a:t>2012</a:t>
            </a:r>
          </a:p>
        </p:txBody>
      </p:sp>
      <p:sp>
        <p:nvSpPr>
          <p:cNvPr id="8" name="Text Placeholder 7">
            <a:extLst>
              <a:ext uri="{FF2B5EF4-FFF2-40B4-BE49-F238E27FC236}">
                <a16:creationId xmlns:a16="http://schemas.microsoft.com/office/drawing/2014/main" id="{7FA7CDEA-CD9A-78E3-AF33-139025F254F3}"/>
              </a:ext>
            </a:extLst>
          </p:cNvPr>
          <p:cNvSpPr>
            <a:spLocks noGrp="1"/>
          </p:cNvSpPr>
          <p:nvPr>
            <p:ph type="body" sz="quarter" idx="40"/>
          </p:nvPr>
        </p:nvSpPr>
        <p:spPr/>
        <p:txBody>
          <a:bodyPr/>
          <a:lstStyle/>
          <a:p>
            <a:endParaRPr lang="en-GB"/>
          </a:p>
        </p:txBody>
      </p:sp>
      <p:pic>
        <p:nvPicPr>
          <p:cNvPr id="15" name="Picture 14">
            <a:extLst>
              <a:ext uri="{FF2B5EF4-FFF2-40B4-BE49-F238E27FC236}">
                <a16:creationId xmlns:a16="http://schemas.microsoft.com/office/drawing/2014/main" id="{996AA6EF-B9A8-84A2-100D-AA54A5D38038}"/>
              </a:ext>
            </a:extLst>
          </p:cNvPr>
          <p:cNvPicPr>
            <a:picLocks noChangeAspect="1"/>
          </p:cNvPicPr>
          <p:nvPr/>
        </p:nvPicPr>
        <p:blipFill>
          <a:blip r:embed="rId3"/>
          <a:stretch>
            <a:fillRect/>
          </a:stretch>
        </p:blipFill>
        <p:spPr>
          <a:xfrm>
            <a:off x="399716" y="1635760"/>
            <a:ext cx="8310463" cy="4588146"/>
          </a:xfrm>
          <a:prstGeom prst="rect">
            <a:avLst/>
          </a:prstGeom>
        </p:spPr>
      </p:pic>
      <p:sp>
        <p:nvSpPr>
          <p:cNvPr id="5" name="TextBox 4">
            <a:extLst>
              <a:ext uri="{FF2B5EF4-FFF2-40B4-BE49-F238E27FC236}">
                <a16:creationId xmlns:a16="http://schemas.microsoft.com/office/drawing/2014/main" id="{82489F8E-DF4E-0DAC-B48F-9EB72EFA4D59}"/>
              </a:ext>
            </a:extLst>
          </p:cNvPr>
          <p:cNvSpPr txBox="1"/>
          <p:nvPr/>
        </p:nvSpPr>
        <p:spPr>
          <a:xfrm>
            <a:off x="208583" y="6548717"/>
            <a:ext cx="4228946" cy="261610"/>
          </a:xfrm>
          <a:prstGeom prst="rect">
            <a:avLst/>
          </a:prstGeom>
          <a:noFill/>
        </p:spPr>
        <p:txBody>
          <a:bodyPr wrap="square">
            <a:spAutoFit/>
          </a:bodyPr>
          <a:lstStyle/>
          <a:p>
            <a:r>
              <a:rPr lang="en-GB" sz="1100" dirty="0">
                <a:solidFill>
                  <a:srgbClr val="4C5B52">
                    <a:lumMod val="60000"/>
                    <a:lumOff val="40000"/>
                  </a:srgbClr>
                </a:solidFill>
              </a:rPr>
              <a:t>Promotional Marketing, Use of the term ‘Dr’, and ‘No. 1’ claims </a:t>
            </a:r>
          </a:p>
        </p:txBody>
      </p:sp>
    </p:spTree>
    <p:extLst>
      <p:ext uri="{BB962C8B-B14F-4D97-AF65-F5344CB8AC3E}">
        <p14:creationId xmlns:p14="http://schemas.microsoft.com/office/powerpoint/2010/main" val="64562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92EAC8-90AF-4B21-C8D7-4E2BE522231F}"/>
              </a:ext>
            </a:extLst>
          </p:cNvPr>
          <p:cNvSpPr>
            <a:spLocks noGrp="1"/>
          </p:cNvSpPr>
          <p:nvPr>
            <p:ph type="body" sz="quarter" idx="16"/>
          </p:nvPr>
        </p:nvSpPr>
        <p:spPr/>
        <p:txBody>
          <a:bodyPr/>
          <a:lstStyle/>
          <a:p>
            <a:endParaRPr lang="en-GB"/>
          </a:p>
        </p:txBody>
      </p:sp>
      <p:sp>
        <p:nvSpPr>
          <p:cNvPr id="3" name="Title 2">
            <a:extLst>
              <a:ext uri="{FF2B5EF4-FFF2-40B4-BE49-F238E27FC236}">
                <a16:creationId xmlns:a16="http://schemas.microsoft.com/office/drawing/2014/main" id="{62570F8A-8AF8-89B2-3F82-6CE799D80FD4}"/>
              </a:ext>
            </a:extLst>
          </p:cNvPr>
          <p:cNvSpPr>
            <a:spLocks noGrp="1"/>
          </p:cNvSpPr>
          <p:nvPr>
            <p:ph type="title"/>
          </p:nvPr>
        </p:nvSpPr>
        <p:spPr/>
        <p:txBody>
          <a:bodyPr/>
          <a:lstStyle/>
          <a:p>
            <a:r>
              <a:rPr lang="en-GB" dirty="0"/>
              <a:t>Integral Health</a:t>
            </a:r>
            <a:br>
              <a:rPr lang="en-GB" dirty="0"/>
            </a:br>
            <a:r>
              <a:rPr lang="en-GB" b="0" dirty="0"/>
              <a:t>2014 </a:t>
            </a:r>
          </a:p>
        </p:txBody>
      </p:sp>
      <p:sp>
        <p:nvSpPr>
          <p:cNvPr id="8" name="Text Placeholder 7">
            <a:extLst>
              <a:ext uri="{FF2B5EF4-FFF2-40B4-BE49-F238E27FC236}">
                <a16:creationId xmlns:a16="http://schemas.microsoft.com/office/drawing/2014/main" id="{7FA7CDEA-CD9A-78E3-AF33-139025F254F3}"/>
              </a:ext>
            </a:extLst>
          </p:cNvPr>
          <p:cNvSpPr>
            <a:spLocks noGrp="1"/>
          </p:cNvSpPr>
          <p:nvPr>
            <p:ph type="body" sz="quarter" idx="40"/>
          </p:nvPr>
        </p:nvSpPr>
        <p:spPr/>
        <p:txBody>
          <a:bodyPr/>
          <a:lstStyle/>
          <a:p>
            <a:endParaRPr lang="en-GB"/>
          </a:p>
        </p:txBody>
      </p:sp>
      <p:pic>
        <p:nvPicPr>
          <p:cNvPr id="5" name="Picture 4">
            <a:extLst>
              <a:ext uri="{FF2B5EF4-FFF2-40B4-BE49-F238E27FC236}">
                <a16:creationId xmlns:a16="http://schemas.microsoft.com/office/drawing/2014/main" id="{BFF48C6B-BFA8-FC88-1658-13444C4FCBEA}"/>
              </a:ext>
            </a:extLst>
          </p:cNvPr>
          <p:cNvPicPr>
            <a:picLocks noChangeAspect="1"/>
          </p:cNvPicPr>
          <p:nvPr/>
        </p:nvPicPr>
        <p:blipFill>
          <a:blip r:embed="rId3"/>
          <a:stretch>
            <a:fillRect/>
          </a:stretch>
        </p:blipFill>
        <p:spPr>
          <a:xfrm>
            <a:off x="3667465" y="443669"/>
            <a:ext cx="4851400" cy="6292704"/>
          </a:xfrm>
          <a:prstGeom prst="rect">
            <a:avLst/>
          </a:prstGeom>
        </p:spPr>
      </p:pic>
    </p:spTree>
    <p:extLst>
      <p:ext uri="{BB962C8B-B14F-4D97-AF65-F5344CB8AC3E}">
        <p14:creationId xmlns:p14="http://schemas.microsoft.com/office/powerpoint/2010/main" val="2860944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5030" r="6532"/>
          <a:stretch/>
        </p:blipFill>
        <p:spPr>
          <a:xfrm>
            <a:off x="0" y="-29876"/>
            <a:ext cx="9152092" cy="6887876"/>
          </a:xfrm>
          <a:prstGeom prst="rect">
            <a:avLst/>
          </a:prstGeom>
        </p:spPr>
      </p:pic>
      <p:sp>
        <p:nvSpPr>
          <p:cNvPr id="24" name="Text Placeholder 23">
            <a:extLst>
              <a:ext uri="{FF2B5EF4-FFF2-40B4-BE49-F238E27FC236}">
                <a16:creationId xmlns:a16="http://schemas.microsoft.com/office/drawing/2014/main" id="{3C459712-F0DA-4D8E-8E64-04FB798513EA}"/>
              </a:ext>
            </a:extLst>
          </p:cNvPr>
          <p:cNvSpPr>
            <a:spLocks noGrp="1"/>
          </p:cNvSpPr>
          <p:nvPr>
            <p:ph type="body" sz="quarter" idx="17"/>
          </p:nvPr>
        </p:nvSpPr>
        <p:spPr>
          <a:xfrm>
            <a:off x="-1305330" y="4609596"/>
            <a:ext cx="6196965" cy="6196965"/>
          </a:xfrm>
        </p:spPr>
        <p:txBody>
          <a:bodyPr/>
          <a:lstStyle/>
          <a:p>
            <a:endParaRPr lang="en-GB" dirty="0"/>
          </a:p>
        </p:txBody>
      </p:sp>
      <p:sp>
        <p:nvSpPr>
          <p:cNvPr id="4" name="Title 3">
            <a:extLst>
              <a:ext uri="{FF2B5EF4-FFF2-40B4-BE49-F238E27FC236}">
                <a16:creationId xmlns:a16="http://schemas.microsoft.com/office/drawing/2014/main" id="{29862E9A-794E-4417-855B-A6EE125396BE}"/>
              </a:ext>
            </a:extLst>
          </p:cNvPr>
          <p:cNvSpPr>
            <a:spLocks noGrp="1"/>
          </p:cNvSpPr>
          <p:nvPr>
            <p:ph type="title"/>
          </p:nvPr>
        </p:nvSpPr>
        <p:spPr>
          <a:xfrm>
            <a:off x="448269" y="5759076"/>
            <a:ext cx="3867484" cy="524072"/>
          </a:xfrm>
        </p:spPr>
        <p:txBody>
          <a:bodyPr/>
          <a:lstStyle/>
          <a:p>
            <a:r>
              <a:rPr lang="en-GB" dirty="0"/>
              <a:t>Any questions?</a:t>
            </a:r>
          </a:p>
        </p:txBody>
      </p:sp>
      <p:sp>
        <p:nvSpPr>
          <p:cNvPr id="25" name="Text Placeholder 24">
            <a:extLst>
              <a:ext uri="{FF2B5EF4-FFF2-40B4-BE49-F238E27FC236}">
                <a16:creationId xmlns:a16="http://schemas.microsoft.com/office/drawing/2014/main" id="{8677852C-2E8A-482B-A9E0-35B72A02306F}"/>
              </a:ext>
            </a:extLst>
          </p:cNvPr>
          <p:cNvSpPr>
            <a:spLocks noGrp="1"/>
          </p:cNvSpPr>
          <p:nvPr>
            <p:ph type="body" sz="quarter" idx="36"/>
          </p:nvPr>
        </p:nvSpPr>
        <p:spPr>
          <a:blipFill>
            <a:blip r:embed="rId4"/>
            <a:stretch>
              <a:fillRect/>
            </a:stretch>
          </a:blipFill>
        </p:spPr>
        <p:txBody>
          <a:bodyPr/>
          <a:lstStyle/>
          <a:p>
            <a:endParaRPr lang="en-GB"/>
          </a:p>
        </p:txBody>
      </p:sp>
      <p:sp>
        <p:nvSpPr>
          <p:cNvPr id="5" name="Picture Placeholder 4"/>
          <p:cNvSpPr>
            <a:spLocks noGrp="1"/>
          </p:cNvSpPr>
          <p:nvPr>
            <p:ph type="pic" sz="quarter" idx="41"/>
          </p:nvPr>
        </p:nvSpPr>
        <p:spPr/>
      </p:sp>
      <p:sp>
        <p:nvSpPr>
          <p:cNvPr id="6" name="Picture Placeholder 5"/>
          <p:cNvSpPr>
            <a:spLocks noGrp="1"/>
          </p:cNvSpPr>
          <p:nvPr>
            <p:ph type="pic" sz="quarter" idx="42"/>
          </p:nvPr>
        </p:nvSpPr>
        <p:spPr/>
      </p:sp>
      <p:sp>
        <p:nvSpPr>
          <p:cNvPr id="7" name="Picture Placeholder 6"/>
          <p:cNvSpPr>
            <a:spLocks noGrp="1"/>
          </p:cNvSpPr>
          <p:nvPr>
            <p:ph type="pic" sz="quarter" idx="43"/>
          </p:nvPr>
        </p:nvSpPr>
        <p:spPr/>
      </p:sp>
    </p:spTree>
    <p:extLst>
      <p:ext uri="{BB962C8B-B14F-4D97-AF65-F5344CB8AC3E}">
        <p14:creationId xmlns:p14="http://schemas.microsoft.com/office/powerpoint/2010/main" val="310757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4">
                                            <p:bg/>
                                          </p:spTgt>
                                        </p:tgtEl>
                                        <p:attrNameLst>
                                          <p:attrName>style.visibility</p:attrName>
                                        </p:attrNameLst>
                                      </p:cBhvr>
                                      <p:to>
                                        <p:strVal val="visible"/>
                                      </p:to>
                                    </p:set>
                                    <p:animEffect transition="in" filter="fade">
                                      <p:cBhvr>
                                        <p:cTn id="10" dur="500"/>
                                        <p:tgtEl>
                                          <p:spTgt spid="24">
                                            <p:bg/>
                                          </p:spTgt>
                                        </p:tgtEl>
                                      </p:cBhvr>
                                    </p:animEffect>
                                  </p:childTnLst>
                                </p:cTn>
                              </p:par>
                              <p:par>
                                <p:cTn id="11" presetID="10"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24">
                                            <p:txEl>
                                              <p:pRg st="0" end="0"/>
                                            </p:txEl>
                                          </p:spTgt>
                                        </p:tgtEl>
                                        <p:attrNameLst>
                                          <p:attrName>style.visibility</p:attrName>
                                        </p:attrNameLst>
                                      </p:cBhvr>
                                      <p:to>
                                        <p:strVal val="visible"/>
                                      </p:to>
                                    </p:set>
                                    <p:animEffect transition="in" filter="fade">
                                      <p:cBhvr>
                                        <p:cTn id="13"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GB" dirty="0"/>
              <a:t>The Broadcast</a:t>
            </a:r>
            <a:br>
              <a:rPr lang="en-GB" dirty="0"/>
            </a:br>
            <a:r>
              <a:rPr lang="en-GB" dirty="0"/>
              <a:t>rules</a:t>
            </a:r>
          </a:p>
        </p:txBody>
      </p:sp>
      <p:pic>
        <p:nvPicPr>
          <p:cNvPr id="6" name="Picture 5"/>
          <p:cNvPicPr>
            <a:picLocks noChangeAspect="1"/>
          </p:cNvPicPr>
          <p:nvPr/>
        </p:nvPicPr>
        <p:blipFill>
          <a:blip r:embed="rId3"/>
          <a:stretch>
            <a:fillRect/>
          </a:stretch>
        </p:blipFill>
        <p:spPr>
          <a:xfrm>
            <a:off x="399715" y="170405"/>
            <a:ext cx="8876545" cy="6517189"/>
          </a:xfrm>
          <a:prstGeom prst="rect">
            <a:avLst/>
          </a:prstGeom>
        </p:spPr>
      </p:pic>
      <p:sp>
        <p:nvSpPr>
          <p:cNvPr id="22" name="Text Placeholder 21"/>
          <p:cNvSpPr>
            <a:spLocks noGrp="1"/>
          </p:cNvSpPr>
          <p:nvPr>
            <p:ph type="body" sz="quarter" idx="40"/>
          </p:nvPr>
        </p:nvSpPr>
        <p:spPr/>
        <p:txBody>
          <a:bodyPr/>
          <a:lstStyle/>
          <a:p>
            <a:endParaRPr lang="en-GB" dirty="0"/>
          </a:p>
        </p:txBody>
      </p:sp>
      <p:sp>
        <p:nvSpPr>
          <p:cNvPr id="18" name="Title 14"/>
          <p:cNvSpPr txBox="1">
            <a:spLocks/>
          </p:cNvSpPr>
          <p:nvPr/>
        </p:nvSpPr>
        <p:spPr>
          <a:xfrm>
            <a:off x="399715" y="443669"/>
            <a:ext cx="4962587" cy="524072"/>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r>
              <a:rPr lang="en-GB" sz="3600" dirty="0">
                <a:solidFill>
                  <a:srgbClr val="4C5B52"/>
                </a:solidFill>
              </a:rPr>
              <a:t>Section 8</a:t>
            </a:r>
          </a:p>
        </p:txBody>
      </p:sp>
      <p:grpSp>
        <p:nvGrpSpPr>
          <p:cNvPr id="4" name="Group 3"/>
          <p:cNvGrpSpPr/>
          <p:nvPr/>
        </p:nvGrpSpPr>
        <p:grpSpPr>
          <a:xfrm>
            <a:off x="5429756" y="582626"/>
            <a:ext cx="3050697" cy="3050697"/>
            <a:chOff x="5429756" y="582626"/>
            <a:chExt cx="3050697" cy="3050697"/>
          </a:xfrm>
        </p:grpSpPr>
        <p:sp>
          <p:nvSpPr>
            <p:cNvPr id="3" name="Oval 2"/>
            <p:cNvSpPr/>
            <p:nvPr/>
          </p:nvSpPr>
          <p:spPr>
            <a:xfrm>
              <a:off x="5874818" y="1205713"/>
              <a:ext cx="2176757" cy="2128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9756" y="582626"/>
              <a:ext cx="3050697" cy="3050697"/>
            </a:xfrm>
            <a:prstGeom prst="rect">
              <a:avLst/>
            </a:prstGeom>
          </p:spPr>
        </p:pic>
      </p:grpSp>
      <p:grpSp>
        <p:nvGrpSpPr>
          <p:cNvPr id="9" name="Group 8"/>
          <p:cNvGrpSpPr/>
          <p:nvPr/>
        </p:nvGrpSpPr>
        <p:grpSpPr>
          <a:xfrm>
            <a:off x="3287389" y="3333919"/>
            <a:ext cx="2943477" cy="2943477"/>
            <a:chOff x="3287389" y="3333919"/>
            <a:chExt cx="2943477" cy="2943477"/>
          </a:xfrm>
        </p:grpSpPr>
        <p:sp>
          <p:nvSpPr>
            <p:cNvPr id="8" name="Oval 7"/>
            <p:cNvSpPr/>
            <p:nvPr/>
          </p:nvSpPr>
          <p:spPr>
            <a:xfrm>
              <a:off x="3609048" y="3763258"/>
              <a:ext cx="2265770" cy="21524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FFFFFF"/>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7389" y="3333919"/>
              <a:ext cx="2943477" cy="2943477"/>
            </a:xfrm>
            <a:prstGeom prst="rect">
              <a:avLst/>
            </a:prstGeom>
          </p:spPr>
        </p:pic>
      </p:grpSp>
      <p:sp>
        <p:nvSpPr>
          <p:cNvPr id="7" name="TextBox 6">
            <a:extLst>
              <a:ext uri="{FF2B5EF4-FFF2-40B4-BE49-F238E27FC236}">
                <a16:creationId xmlns:a16="http://schemas.microsoft.com/office/drawing/2014/main" id="{C34414EE-55E1-C27B-CFC6-85C3DE2BC154}"/>
              </a:ext>
            </a:extLst>
          </p:cNvPr>
          <p:cNvSpPr txBox="1"/>
          <p:nvPr/>
        </p:nvSpPr>
        <p:spPr>
          <a:xfrm>
            <a:off x="90351" y="6427772"/>
            <a:ext cx="6192371" cy="309947"/>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a:p>
            <a:pPr algn="l"/>
            <a:endParaRPr lang="en-GB" sz="1600" dirty="0">
              <a:solidFill>
                <a:schemeClr val="tx2"/>
              </a:solidFill>
            </a:endParaRPr>
          </a:p>
        </p:txBody>
      </p:sp>
    </p:spTree>
    <p:extLst>
      <p:ext uri="{BB962C8B-B14F-4D97-AF65-F5344CB8AC3E}">
        <p14:creationId xmlns:p14="http://schemas.microsoft.com/office/powerpoint/2010/main" val="293164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7"/>
          </p:nvPr>
        </p:nvSpPr>
        <p:spPr>
          <a:xfrm>
            <a:off x="4105470" y="73225"/>
            <a:ext cx="4992622" cy="6334106"/>
          </a:xfrm>
        </p:spPr>
        <p:txBody>
          <a:bodyPr/>
          <a:lstStyle/>
          <a:p>
            <a:endParaRPr lang="en-GB"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459" r="14214" b="4968"/>
          <a:stretch/>
        </p:blipFill>
        <p:spPr>
          <a:xfrm>
            <a:off x="4562954" y="616685"/>
            <a:ext cx="4088256" cy="5231095"/>
          </a:xfrm>
          <a:prstGeom prst="rect">
            <a:avLst/>
          </a:prstGeom>
        </p:spPr>
      </p:pic>
      <p:sp>
        <p:nvSpPr>
          <p:cNvPr id="10" name="Text Placeholder 9"/>
          <p:cNvSpPr>
            <a:spLocks noGrp="1"/>
          </p:cNvSpPr>
          <p:nvPr>
            <p:ph type="body" sz="quarter" idx="48"/>
          </p:nvPr>
        </p:nvSpPr>
        <p:spPr>
          <a:xfrm>
            <a:off x="4689767" y="1230351"/>
            <a:ext cx="3724501" cy="3921209"/>
          </a:xfrm>
        </p:spPr>
        <p:txBody>
          <a:bodyPr anchor="ctr"/>
          <a:lstStyle/>
          <a:p>
            <a:pPr marL="285750" indent="-285750">
              <a:buFont typeface="Arial" panose="020B0604020202020204" pitchFamily="34" charset="0"/>
              <a:buChar char="•"/>
            </a:pPr>
            <a:r>
              <a:rPr lang="en-GB" dirty="0">
                <a:solidFill>
                  <a:srgbClr val="4C5B52"/>
                </a:solidFill>
                <a:latin typeface="Roboto"/>
              </a:rPr>
              <a:t>Promotional marketing can </a:t>
            </a:r>
            <a:r>
              <a:rPr lang="en-GB" b="1" dirty="0">
                <a:solidFill>
                  <a:srgbClr val="7C0D6E"/>
                </a:solidFill>
                <a:latin typeface="Roboto"/>
              </a:rPr>
              <a:t>provide an incentive </a:t>
            </a:r>
            <a:r>
              <a:rPr lang="en-GB" dirty="0">
                <a:solidFill>
                  <a:srgbClr val="4C5B52"/>
                </a:solidFill>
                <a:latin typeface="Roboto"/>
              </a:rPr>
              <a:t>for the consumer to buy by using a range of added direct or indirect benefits, to </a:t>
            </a:r>
            <a:r>
              <a:rPr lang="en-GB" b="1" dirty="0">
                <a:solidFill>
                  <a:srgbClr val="7C0D6E"/>
                </a:solidFill>
                <a:latin typeface="Roboto"/>
              </a:rPr>
              <a:t>make the product more attractive</a:t>
            </a:r>
            <a:r>
              <a:rPr lang="en-GB" dirty="0">
                <a:solidFill>
                  <a:srgbClr val="4C5B52"/>
                </a:solidFill>
                <a:latin typeface="Roboto"/>
              </a:rPr>
              <a:t>.</a:t>
            </a:r>
          </a:p>
          <a:p>
            <a:pPr marL="285750" indent="-285750">
              <a:buFont typeface="Arial" panose="020B0604020202020204" pitchFamily="34" charset="0"/>
              <a:buChar char="•"/>
            </a:pPr>
            <a:endParaRPr lang="en-GB" dirty="0">
              <a:solidFill>
                <a:srgbClr val="4C5B52"/>
              </a:solidFill>
              <a:latin typeface="Roboto"/>
            </a:endParaRPr>
          </a:p>
          <a:p>
            <a:pPr marL="285750" indent="-285750">
              <a:buFont typeface="Arial" panose="020B0604020202020204" pitchFamily="34" charset="0"/>
              <a:buChar char="•"/>
            </a:pPr>
            <a:r>
              <a:rPr lang="en-GB" dirty="0">
                <a:solidFill>
                  <a:srgbClr val="4C5B52"/>
                </a:solidFill>
                <a:latin typeface="Roboto"/>
              </a:rPr>
              <a:t>The </a:t>
            </a:r>
            <a:r>
              <a:rPr lang="en-GB" b="1" dirty="0">
                <a:solidFill>
                  <a:srgbClr val="7C0D6E"/>
                </a:solidFill>
                <a:latin typeface="Roboto"/>
              </a:rPr>
              <a:t>‘promoter’ is whoever is running the promotion</a:t>
            </a:r>
            <a:r>
              <a:rPr lang="en-GB" dirty="0">
                <a:solidFill>
                  <a:srgbClr val="4C5B52"/>
                </a:solidFill>
                <a:latin typeface="Roboto"/>
              </a:rPr>
              <a:t>. </a:t>
            </a:r>
          </a:p>
          <a:p>
            <a:pPr marL="285750" indent="-285750">
              <a:buFont typeface="Arial" panose="020B0604020202020204" pitchFamily="34" charset="0"/>
              <a:buChar char="•"/>
            </a:pPr>
            <a:endParaRPr lang="en-GB" dirty="0">
              <a:solidFill>
                <a:srgbClr val="4C5B52"/>
              </a:solidFill>
              <a:latin typeface="Roboto"/>
            </a:endParaRPr>
          </a:p>
          <a:p>
            <a:pPr marL="285750" indent="-285750">
              <a:buFont typeface="Arial" panose="020B0604020202020204" pitchFamily="34" charset="0"/>
              <a:buChar char="•"/>
            </a:pPr>
            <a:r>
              <a:rPr lang="en-GB" dirty="0">
                <a:solidFill>
                  <a:srgbClr val="4C5B52"/>
                </a:solidFill>
                <a:latin typeface="Roboto"/>
              </a:rPr>
              <a:t>The Code </a:t>
            </a:r>
            <a:r>
              <a:rPr lang="en-GB" b="1" dirty="0">
                <a:solidFill>
                  <a:srgbClr val="7C0D6E"/>
                </a:solidFill>
                <a:latin typeface="Roboto"/>
              </a:rPr>
              <a:t>applies to all stages of the promotion</a:t>
            </a:r>
            <a:r>
              <a:rPr lang="en-GB" dirty="0">
                <a:solidFill>
                  <a:srgbClr val="4C5B52"/>
                </a:solidFill>
                <a:latin typeface="Roboto"/>
              </a:rPr>
              <a:t>, not just the initial marketing, and applies anywhere that a promotion appears.</a:t>
            </a:r>
          </a:p>
          <a:p>
            <a:pPr marL="285750" indent="-285750">
              <a:buFont typeface="Courier New" panose="02070309020205020404" pitchFamily="49" charset="0"/>
              <a:buChar char="o"/>
            </a:pPr>
            <a:endParaRPr lang="en-GB" sz="1400" dirty="0"/>
          </a:p>
        </p:txBody>
      </p:sp>
      <p:sp>
        <p:nvSpPr>
          <p:cNvPr id="12" name="Text Placeholder 11"/>
          <p:cNvSpPr>
            <a:spLocks noGrp="1"/>
          </p:cNvSpPr>
          <p:nvPr>
            <p:ph type="body" sz="quarter" idx="36"/>
          </p:nvPr>
        </p:nvSpPr>
        <p:spPr/>
        <p:txBody>
          <a:bodyPr/>
          <a:lstStyle/>
          <a:p>
            <a:endParaRPr lang="en-GB"/>
          </a:p>
        </p:txBody>
      </p:sp>
      <p:sp>
        <p:nvSpPr>
          <p:cNvPr id="21" name="Text Placeholder 10"/>
          <p:cNvSpPr>
            <a:spLocks noGrp="1"/>
          </p:cNvSpPr>
          <p:nvPr>
            <p:ph type="body" sz="quarter" idx="4294967295"/>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a:lstStyle/>
          <a:p>
            <a:endParaRPr lang="en-GB" dirty="0"/>
          </a:p>
        </p:txBody>
      </p:sp>
      <p:sp>
        <p:nvSpPr>
          <p:cNvPr id="22" name="Text Placeholder 49"/>
          <p:cNvSpPr>
            <a:spLocks noGrp="1"/>
          </p:cNvSpPr>
          <p:nvPr>
            <p:ph type="body" sz="quarter" idx="36"/>
          </p:nvPr>
        </p:nvSpPr>
        <p:spPr>
          <a:xfrm>
            <a:off x="8518865" y="6458440"/>
            <a:ext cx="268224" cy="309947"/>
          </a:xfrm>
        </p:spPr>
        <p:txBody>
          <a:bodyPr/>
          <a:lstStyle/>
          <a:p>
            <a:endParaRPr lang="en-GB"/>
          </a:p>
        </p:txBody>
      </p:sp>
      <p:sp>
        <p:nvSpPr>
          <p:cNvPr id="23" name="TextBox 22"/>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cxnSp>
        <p:nvCxnSpPr>
          <p:cNvPr id="24" name="Straight Connector 23"/>
          <p:cNvCxnSpPr/>
          <p:nvPr/>
        </p:nvCxnSpPr>
        <p:spPr>
          <a:xfrm flipV="1">
            <a:off x="5054218" y="5366984"/>
            <a:ext cx="3235113" cy="13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itle 3">
            <a:extLst>
              <a:ext uri="{FF2B5EF4-FFF2-40B4-BE49-F238E27FC236}">
                <a16:creationId xmlns:a16="http://schemas.microsoft.com/office/drawing/2014/main" id="{045A17DC-862F-464A-9CF7-924212D2926E}"/>
              </a:ext>
            </a:extLst>
          </p:cNvPr>
          <p:cNvSpPr txBox="1">
            <a:spLocks/>
          </p:cNvSpPr>
          <p:nvPr/>
        </p:nvSpPr>
        <p:spPr>
          <a:xfrm>
            <a:off x="399715" y="443668"/>
            <a:ext cx="4515858" cy="5644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2"/>
                </a:solidFill>
                <a:latin typeface="+mj-lt"/>
                <a:ea typeface="+mj-ea"/>
                <a:cs typeface="+mj-cs"/>
              </a:defRPr>
            </a:lvl1pPr>
          </a:lstStyle>
          <a:p>
            <a:r>
              <a:rPr lang="en-GB" dirty="0">
                <a:solidFill>
                  <a:srgbClr val="422379"/>
                </a:solidFill>
              </a:rPr>
              <a:t>What do the rules </a:t>
            </a:r>
          </a:p>
          <a:p>
            <a:r>
              <a:rPr lang="en-GB" sz="3000" b="0" dirty="0">
                <a:solidFill>
                  <a:srgbClr val="422379"/>
                </a:solidFill>
              </a:rPr>
              <a:t>state?</a:t>
            </a:r>
          </a:p>
        </p:txBody>
      </p:sp>
      <p:pic>
        <p:nvPicPr>
          <p:cNvPr id="14" name="Picture Placeholder 14"/>
          <p:cNvPicPr>
            <a:picLocks noGrp="1" noChangeAspect="1"/>
          </p:cNvPicPr>
          <p:nvPr>
            <p:ph type="pic" sz="quarter" idx="41"/>
          </p:nvPr>
        </p:nvPicPr>
        <p:blipFill>
          <a:blip r:embed="rId4" cstate="print">
            <a:extLst>
              <a:ext uri="{28A0092B-C50C-407E-A947-70E740481C1C}">
                <a14:useLocalDpi xmlns:a14="http://schemas.microsoft.com/office/drawing/2010/main" val="0"/>
              </a:ext>
            </a:extLst>
          </a:blip>
          <a:srcRect/>
          <a:stretch>
            <a:fillRect/>
          </a:stretch>
        </p:blipFill>
        <p:spPr>
          <a:xfrm rot="20958085">
            <a:off x="374437" y="1622238"/>
            <a:ext cx="3045301" cy="3045288"/>
          </a:xfrm>
        </p:spPr>
      </p:pic>
      <p:pic>
        <p:nvPicPr>
          <p:cNvPr id="15" name="Picture Placeholder 13"/>
          <p:cNvPicPr>
            <a:picLocks noGrp="1" noChangeAspect="1"/>
          </p:cNvPicPr>
          <p:nvPr>
            <p:ph type="pic" sz="quarter" idx="45"/>
          </p:nvPr>
        </p:nvPicPr>
        <p:blipFill>
          <a:blip r:embed="rId5" cstate="print">
            <a:extLst>
              <a:ext uri="{28A0092B-C50C-407E-A947-70E740481C1C}">
                <a14:useLocalDpi xmlns:a14="http://schemas.microsoft.com/office/drawing/2010/main" val="0"/>
              </a:ext>
            </a:extLst>
          </a:blip>
          <a:srcRect t="99" b="99"/>
          <a:stretch>
            <a:fillRect/>
          </a:stretch>
        </p:blipFill>
        <p:spPr>
          <a:xfrm>
            <a:off x="2370523" y="3976115"/>
            <a:ext cx="1606176" cy="1606168"/>
          </a:xfrm>
        </p:spPr>
      </p:pic>
    </p:spTree>
    <p:extLst>
      <p:ext uri="{BB962C8B-B14F-4D97-AF65-F5344CB8AC3E}">
        <p14:creationId xmlns:p14="http://schemas.microsoft.com/office/powerpoint/2010/main" val="4187238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500"/>
                                        <p:tgtEl>
                                          <p:spTgt spid="10">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500"/>
                                        <p:tgtEl>
                                          <p:spTgt spid="10">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35" presetClass="path" presetSubtype="0" accel="50000" decel="50000" fill="hold" grpId="1" nodeType="withEffect">
                                  <p:stCondLst>
                                    <p:cond delay="0"/>
                                  </p:stCondLst>
                                  <p:childTnLst>
                                    <p:animMotion origin="layout" path="M 0.00938 2.96296E-6 L 5E-6 2.96296E-6 " pathEditMode="relative" rAng="0" ptsTypes="AA">
                                      <p:cBhvr>
                                        <p:cTn id="27" dur="750" fill="hold"/>
                                        <p:tgtEl>
                                          <p:spTgt spid="27"/>
                                        </p:tgtEl>
                                        <p:attrNameLst>
                                          <p:attrName>ppt_x</p:attrName>
                                          <p:attrName>ppt_y</p:attrName>
                                        </p:attrNameLst>
                                      </p:cBhvr>
                                      <p:rCtr x="-469" y="0"/>
                                    </p:animMotion>
                                  </p:childTnLst>
                                </p:cTn>
                              </p:par>
                              <p:par>
                                <p:cTn id="28" presetID="2" presetClass="entr" presetSubtype="12"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0-#ppt_w/2"/>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12"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0-#ppt_w/2"/>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10" presetClass="entr" presetSubtype="0"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0" grpId="0" build="p"/>
      <p:bldP spid="27" grpId="0"/>
      <p:bldP spid="2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36"/>
          </p:nvPr>
        </p:nvSpPr>
        <p:spPr/>
        <p:txBody>
          <a:bodyPr/>
          <a:lstStyle/>
          <a:p>
            <a:endParaRPr lang="en-GB"/>
          </a:p>
        </p:txBody>
      </p:sp>
      <p:sp>
        <p:nvSpPr>
          <p:cNvPr id="21" name="Text Placeholder 10"/>
          <p:cNvSpPr>
            <a:spLocks noGrp="1"/>
          </p:cNvSpPr>
          <p:nvPr>
            <p:ph type="body" sz="quarter" idx="4294967295"/>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a:lstStyle/>
          <a:p>
            <a:endParaRPr lang="en-GB" dirty="0"/>
          </a:p>
        </p:txBody>
      </p:sp>
      <p:sp>
        <p:nvSpPr>
          <p:cNvPr id="22" name="Text Placeholder 49"/>
          <p:cNvSpPr>
            <a:spLocks noGrp="1"/>
          </p:cNvSpPr>
          <p:nvPr>
            <p:ph type="body" sz="quarter" idx="36"/>
          </p:nvPr>
        </p:nvSpPr>
        <p:spPr>
          <a:xfrm>
            <a:off x="8518865" y="6458440"/>
            <a:ext cx="268224" cy="309947"/>
          </a:xfrm>
        </p:spPr>
        <p:txBody>
          <a:bodyPr/>
          <a:lstStyle/>
          <a:p>
            <a:endParaRPr lang="en-GB"/>
          </a:p>
        </p:txBody>
      </p:sp>
      <p:sp>
        <p:nvSpPr>
          <p:cNvPr id="23" name="TextBox 22"/>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cxnSp>
        <p:nvCxnSpPr>
          <p:cNvPr id="24" name="Straight Connector 23"/>
          <p:cNvCxnSpPr/>
          <p:nvPr/>
        </p:nvCxnSpPr>
        <p:spPr>
          <a:xfrm flipV="1">
            <a:off x="5283752" y="5472730"/>
            <a:ext cx="3235113" cy="13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itle 3">
            <a:extLst>
              <a:ext uri="{FF2B5EF4-FFF2-40B4-BE49-F238E27FC236}">
                <a16:creationId xmlns:a16="http://schemas.microsoft.com/office/drawing/2014/main" id="{045A17DC-862F-464A-9CF7-924212D2926E}"/>
              </a:ext>
            </a:extLst>
          </p:cNvPr>
          <p:cNvSpPr txBox="1">
            <a:spLocks/>
          </p:cNvSpPr>
          <p:nvPr/>
        </p:nvSpPr>
        <p:spPr>
          <a:xfrm>
            <a:off x="399715" y="443668"/>
            <a:ext cx="4515858" cy="5644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2"/>
                </a:solidFill>
                <a:latin typeface="+mj-lt"/>
                <a:ea typeface="+mj-ea"/>
                <a:cs typeface="+mj-cs"/>
              </a:defRPr>
            </a:lvl1pPr>
          </a:lstStyle>
          <a:p>
            <a:r>
              <a:rPr lang="en-GB" dirty="0">
                <a:solidFill>
                  <a:srgbClr val="422379"/>
                </a:solidFill>
              </a:rPr>
              <a:t>Examples of</a:t>
            </a:r>
          </a:p>
          <a:p>
            <a:r>
              <a:rPr lang="en-GB" sz="2800" b="0" dirty="0">
                <a:solidFill>
                  <a:srgbClr val="422379"/>
                </a:solidFill>
              </a:rPr>
              <a:t>promotional marketing</a:t>
            </a:r>
          </a:p>
        </p:txBody>
      </p:sp>
      <p:grpSp>
        <p:nvGrpSpPr>
          <p:cNvPr id="20" name="Group 19"/>
          <p:cNvGrpSpPr/>
          <p:nvPr/>
        </p:nvGrpSpPr>
        <p:grpSpPr>
          <a:xfrm>
            <a:off x="1199158" y="1695694"/>
            <a:ext cx="1834620" cy="1692078"/>
            <a:chOff x="395710" y="1870214"/>
            <a:chExt cx="1702396" cy="1660716"/>
          </a:xfrm>
          <a:solidFill>
            <a:srgbClr val="D4AED2">
              <a:alpha val="40000"/>
            </a:srgbClr>
          </a:solidFill>
        </p:grpSpPr>
        <p:sp>
          <p:nvSpPr>
            <p:cNvPr id="25" name="Oval 24"/>
            <p:cNvSpPr/>
            <p:nvPr/>
          </p:nvSpPr>
          <p:spPr>
            <a:xfrm>
              <a:off x="395710" y="1870214"/>
              <a:ext cx="1702396" cy="1660716"/>
            </a:xfrm>
            <a:prstGeom prst="ellipse">
              <a:avLst/>
            </a:prstGeom>
            <a:grpFill/>
            <a:ln w="28575">
              <a:solidFill>
                <a:srgbClr val="D4AE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FFFFFF"/>
                </a:solidFill>
              </a:endParaRPr>
            </a:p>
          </p:txBody>
        </p:sp>
        <p:sp>
          <p:nvSpPr>
            <p:cNvPr id="26" name="Rectangle 25"/>
            <p:cNvSpPr/>
            <p:nvPr/>
          </p:nvSpPr>
          <p:spPr>
            <a:xfrm>
              <a:off x="526466" y="2237708"/>
              <a:ext cx="1452096" cy="1057252"/>
            </a:xfrm>
            <a:prstGeom prst="rect">
              <a:avLst/>
            </a:prstGeom>
            <a:noFill/>
            <a:ln>
              <a:noFill/>
            </a:ln>
          </p:spPr>
          <p:txBody>
            <a:bodyPr wrap="square">
              <a:spAutoFit/>
            </a:bodyPr>
            <a:lstStyle/>
            <a:p>
              <a:pPr algn="ctr"/>
              <a:r>
                <a:rPr lang="en-GB" sz="1600" dirty="0">
                  <a:solidFill>
                    <a:srgbClr val="4C5B52"/>
                  </a:solidFill>
                </a:rPr>
                <a:t>“</a:t>
              </a:r>
              <a:r>
                <a:rPr lang="en-GB" sz="1600" dirty="0">
                  <a:solidFill>
                    <a:srgbClr val="4C5B52"/>
                  </a:solidFill>
                  <a:latin typeface="Roboto" panose="02000000000000000000" pitchFamily="2" charset="0"/>
                  <a:ea typeface="Roboto" panose="02000000000000000000" pitchFamily="2" charset="0"/>
                  <a:cs typeface="Roboto" panose="02000000000000000000" pitchFamily="2" charset="0"/>
                </a:rPr>
                <a:t>Buy one get one free” offers and free trials</a:t>
              </a:r>
            </a:p>
          </p:txBody>
        </p:sp>
      </p:grpSp>
      <p:grpSp>
        <p:nvGrpSpPr>
          <p:cNvPr id="28" name="Group 27"/>
          <p:cNvGrpSpPr/>
          <p:nvPr/>
        </p:nvGrpSpPr>
        <p:grpSpPr>
          <a:xfrm>
            <a:off x="6740175" y="1651984"/>
            <a:ext cx="1786937" cy="1779497"/>
            <a:chOff x="1930437" y="4084137"/>
            <a:chExt cx="1702396" cy="1660716"/>
          </a:xfrm>
          <a:solidFill>
            <a:srgbClr val="D4AED2">
              <a:alpha val="40000"/>
            </a:srgbClr>
          </a:solidFill>
        </p:grpSpPr>
        <p:sp>
          <p:nvSpPr>
            <p:cNvPr id="29" name="Oval 28"/>
            <p:cNvSpPr/>
            <p:nvPr/>
          </p:nvSpPr>
          <p:spPr>
            <a:xfrm>
              <a:off x="1930437" y="4084137"/>
              <a:ext cx="1702396" cy="1660716"/>
            </a:xfrm>
            <a:prstGeom prst="ellipse">
              <a:avLst/>
            </a:prstGeom>
            <a:grpFill/>
            <a:ln w="28575">
              <a:solidFill>
                <a:srgbClr val="D4AE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FFFFFF"/>
                </a:solidFill>
              </a:endParaRPr>
            </a:p>
          </p:txBody>
        </p:sp>
        <p:sp>
          <p:nvSpPr>
            <p:cNvPr id="30" name="Rectangle 29"/>
            <p:cNvSpPr/>
            <p:nvPr/>
          </p:nvSpPr>
          <p:spPr>
            <a:xfrm>
              <a:off x="2064187" y="4594548"/>
              <a:ext cx="1540921" cy="545741"/>
            </a:xfrm>
            <a:prstGeom prst="rect">
              <a:avLst/>
            </a:prstGeom>
            <a:noFill/>
            <a:ln>
              <a:noFill/>
            </a:ln>
          </p:spPr>
          <p:txBody>
            <a:bodyPr wrap="square">
              <a:spAutoFit/>
            </a:bodyPr>
            <a:lstStyle/>
            <a:p>
              <a:pPr algn="ctr"/>
              <a:r>
                <a:rPr lang="en-GB" sz="1600" dirty="0">
                  <a:solidFill>
                    <a:srgbClr val="4C5B52"/>
                  </a:solidFill>
                  <a:latin typeface="Roboto" panose="02000000000000000000" pitchFamily="2" charset="0"/>
                  <a:ea typeface="Roboto" panose="02000000000000000000" pitchFamily="2" charset="0"/>
                  <a:cs typeface="Roboto" panose="02000000000000000000" pitchFamily="2" charset="0"/>
                </a:rPr>
                <a:t>Competitions and prize draws</a:t>
              </a:r>
            </a:p>
          </p:txBody>
        </p:sp>
      </p:grpSp>
      <p:sp>
        <p:nvSpPr>
          <p:cNvPr id="31" name="Oval 30"/>
          <p:cNvSpPr/>
          <p:nvPr/>
        </p:nvSpPr>
        <p:spPr>
          <a:xfrm>
            <a:off x="3869677" y="1726653"/>
            <a:ext cx="1786937" cy="1725811"/>
          </a:xfrm>
          <a:prstGeom prst="ellipse">
            <a:avLst/>
          </a:prstGeom>
          <a:solidFill>
            <a:srgbClr val="D4AED2">
              <a:alpha val="40000"/>
            </a:srgbClr>
          </a:solidFill>
          <a:ln w="28575">
            <a:solidFill>
              <a:srgbClr val="D4AE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FFFFFF"/>
              </a:solidFill>
            </a:endParaRPr>
          </a:p>
        </p:txBody>
      </p:sp>
      <p:cxnSp>
        <p:nvCxnSpPr>
          <p:cNvPr id="51" name="Straight Connector 50"/>
          <p:cNvCxnSpPr>
            <a:cxnSpLocks/>
          </p:cNvCxnSpPr>
          <p:nvPr/>
        </p:nvCxnSpPr>
        <p:spPr>
          <a:xfrm>
            <a:off x="5283752" y="3387291"/>
            <a:ext cx="907233" cy="908422"/>
          </a:xfrm>
          <a:prstGeom prst="line">
            <a:avLst/>
          </a:prstGeom>
          <a:ln w="12700">
            <a:solidFill>
              <a:srgbClr val="D4AED2"/>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cxnSpLocks/>
          </p:cNvCxnSpPr>
          <p:nvPr/>
        </p:nvCxnSpPr>
        <p:spPr>
          <a:xfrm flipH="1">
            <a:off x="6449996" y="3421505"/>
            <a:ext cx="861143" cy="888364"/>
          </a:xfrm>
          <a:prstGeom prst="line">
            <a:avLst/>
          </a:prstGeom>
          <a:ln w="12700">
            <a:solidFill>
              <a:srgbClr val="D4AED2"/>
            </a:solidFill>
            <a:prstDash val="dash"/>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246" y="1861130"/>
            <a:ext cx="461883" cy="459684"/>
          </a:xfrm>
          <a:prstGeom prst="rect">
            <a:avLst/>
          </a:prstGeom>
        </p:spPr>
      </p:pic>
      <p:pic>
        <p:nvPicPr>
          <p:cNvPr id="57" name="Picture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7852" y="1840286"/>
            <a:ext cx="461883" cy="459684"/>
          </a:xfrm>
          <a:prstGeom prst="rect">
            <a:avLst/>
          </a:prstGeom>
        </p:spPr>
      </p:pic>
      <p:cxnSp>
        <p:nvCxnSpPr>
          <p:cNvPr id="3" name="Straight Connector 2">
            <a:extLst>
              <a:ext uri="{FF2B5EF4-FFF2-40B4-BE49-F238E27FC236}">
                <a16:creationId xmlns:a16="http://schemas.microsoft.com/office/drawing/2014/main" id="{2277213C-110E-902D-F837-B7B31C89B43C}"/>
              </a:ext>
            </a:extLst>
          </p:cNvPr>
          <p:cNvCxnSpPr>
            <a:cxnSpLocks/>
          </p:cNvCxnSpPr>
          <p:nvPr/>
        </p:nvCxnSpPr>
        <p:spPr>
          <a:xfrm>
            <a:off x="2104275" y="3437995"/>
            <a:ext cx="907233" cy="908422"/>
          </a:xfrm>
          <a:prstGeom prst="line">
            <a:avLst/>
          </a:prstGeom>
          <a:ln w="12700">
            <a:solidFill>
              <a:srgbClr val="D4AED2"/>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F03CDA82-C101-3621-95EF-D49C953482BD}"/>
              </a:ext>
            </a:extLst>
          </p:cNvPr>
          <p:cNvCxnSpPr>
            <a:cxnSpLocks/>
          </p:cNvCxnSpPr>
          <p:nvPr/>
        </p:nvCxnSpPr>
        <p:spPr>
          <a:xfrm flipH="1">
            <a:off x="3445604" y="3398596"/>
            <a:ext cx="861143" cy="888364"/>
          </a:xfrm>
          <a:prstGeom prst="line">
            <a:avLst/>
          </a:prstGeom>
          <a:ln w="12700">
            <a:solidFill>
              <a:srgbClr val="D4AED2"/>
            </a:solidFill>
            <a:prstDash val="dash"/>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21287D2-715F-149B-7F1F-A2246CC85312}"/>
              </a:ext>
            </a:extLst>
          </p:cNvPr>
          <p:cNvGrpSpPr/>
          <p:nvPr/>
        </p:nvGrpSpPr>
        <p:grpSpPr>
          <a:xfrm>
            <a:off x="2400758" y="4297884"/>
            <a:ext cx="1734213" cy="1705010"/>
            <a:chOff x="2400758" y="4297884"/>
            <a:chExt cx="1734213" cy="1705010"/>
          </a:xfrm>
        </p:grpSpPr>
        <p:sp>
          <p:nvSpPr>
            <p:cNvPr id="5" name="Oval 4">
              <a:extLst>
                <a:ext uri="{FF2B5EF4-FFF2-40B4-BE49-F238E27FC236}">
                  <a16:creationId xmlns:a16="http://schemas.microsoft.com/office/drawing/2014/main" id="{58D13C86-DBAE-8DE4-0C31-A297BF65F8F3}"/>
                </a:ext>
              </a:extLst>
            </p:cNvPr>
            <p:cNvSpPr/>
            <p:nvPr/>
          </p:nvSpPr>
          <p:spPr>
            <a:xfrm>
              <a:off x="2400758" y="4297884"/>
              <a:ext cx="1734213" cy="1705010"/>
            </a:xfrm>
            <a:prstGeom prst="ellipse">
              <a:avLst/>
            </a:prstGeom>
            <a:solidFill>
              <a:srgbClr val="D4AED2">
                <a:alpha val="40000"/>
              </a:srgbClr>
            </a:solidFill>
            <a:ln w="28575">
              <a:solidFill>
                <a:srgbClr val="D4AE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chemeClr val="tx1"/>
                </a:solidFill>
              </a:endParaRPr>
            </a:p>
          </p:txBody>
        </p:sp>
        <p:sp>
          <p:nvSpPr>
            <p:cNvPr id="8" name="Rectangle 7">
              <a:extLst>
                <a:ext uri="{FF2B5EF4-FFF2-40B4-BE49-F238E27FC236}">
                  <a16:creationId xmlns:a16="http://schemas.microsoft.com/office/drawing/2014/main" id="{217BE9A7-427E-BED1-065F-A42D90A295EA}"/>
                </a:ext>
              </a:extLst>
            </p:cNvPr>
            <p:cNvSpPr/>
            <p:nvPr/>
          </p:nvSpPr>
          <p:spPr>
            <a:xfrm>
              <a:off x="2463992" y="4739024"/>
              <a:ext cx="1607744" cy="830997"/>
            </a:xfrm>
            <a:prstGeom prst="rect">
              <a:avLst/>
            </a:prstGeom>
          </p:spPr>
          <p:txBody>
            <a:bodyPr wrap="square">
              <a:spAutoFit/>
            </a:bodyPr>
            <a:lstStyle/>
            <a:p>
              <a:pPr algn="ctr"/>
              <a:r>
                <a:rPr lang="en-GB" sz="1600" dirty="0">
                  <a:solidFill>
                    <a:srgbClr val="4C5B52"/>
                  </a:solidFill>
                  <a:latin typeface="Roboto" panose="02000000000000000000" pitchFamily="2" charset="0"/>
                  <a:ea typeface="Roboto" panose="02000000000000000000" pitchFamily="2" charset="0"/>
                  <a:cs typeface="Roboto" panose="02000000000000000000" pitchFamily="2" charset="0"/>
                </a:rPr>
                <a:t>Prohibition on POM promotions</a:t>
              </a:r>
              <a:endParaRPr lang="en-GB" sz="1300" dirty="0">
                <a:solidFill>
                  <a:srgbClr val="4C5B52"/>
                </a:solidFill>
                <a:latin typeface="Roboto" panose="02000000000000000000" pitchFamily="2" charset="0"/>
                <a:ea typeface="Roboto" panose="02000000000000000000" pitchFamily="2" charset="0"/>
                <a:cs typeface="Roboto" panose="02000000000000000000" pitchFamily="2" charset="0"/>
              </a:endParaRPr>
            </a:p>
          </p:txBody>
        </p:sp>
      </p:grpSp>
      <p:sp>
        <p:nvSpPr>
          <p:cNvPr id="9" name="Rectangle 8">
            <a:extLst>
              <a:ext uri="{FF2B5EF4-FFF2-40B4-BE49-F238E27FC236}">
                <a16:creationId xmlns:a16="http://schemas.microsoft.com/office/drawing/2014/main" id="{8EA60CDF-19C5-579A-6937-C3C040C22FCB}"/>
              </a:ext>
            </a:extLst>
          </p:cNvPr>
          <p:cNvSpPr/>
          <p:nvPr/>
        </p:nvSpPr>
        <p:spPr>
          <a:xfrm>
            <a:off x="3961493" y="2087556"/>
            <a:ext cx="1607744" cy="984885"/>
          </a:xfrm>
          <a:prstGeom prst="rect">
            <a:avLst/>
          </a:prstGeom>
        </p:spPr>
        <p:txBody>
          <a:bodyPr wrap="square">
            <a:spAutoFit/>
          </a:bodyPr>
          <a:lstStyle/>
          <a:p>
            <a:pPr algn="ctr"/>
            <a:r>
              <a:rPr lang="en-GB" sz="1600" dirty="0">
                <a:solidFill>
                  <a:srgbClr val="4C5B52"/>
                </a:solidFill>
                <a:latin typeface="Roboto" panose="02000000000000000000" pitchFamily="2" charset="0"/>
                <a:ea typeface="Roboto" panose="02000000000000000000" pitchFamily="2" charset="0"/>
                <a:cs typeface="Roboto" panose="02000000000000000000" pitchFamily="2" charset="0"/>
              </a:rPr>
              <a:t>Special discount offers </a:t>
            </a:r>
            <a:r>
              <a:rPr lang="en-GB" sz="1300" dirty="0">
                <a:solidFill>
                  <a:srgbClr val="4C5B52"/>
                </a:solidFill>
                <a:latin typeface="Roboto" panose="02000000000000000000" pitchFamily="2" charset="0"/>
                <a:ea typeface="Roboto" panose="02000000000000000000" pitchFamily="2" charset="0"/>
                <a:cs typeface="Roboto" panose="02000000000000000000" pitchFamily="2" charset="0"/>
              </a:rPr>
              <a:t>(e.g. customer incentives)</a:t>
            </a:r>
          </a:p>
        </p:txBody>
      </p:sp>
      <p:pic>
        <p:nvPicPr>
          <p:cNvPr id="10" name="Picture 9">
            <a:extLst>
              <a:ext uri="{FF2B5EF4-FFF2-40B4-BE49-F238E27FC236}">
                <a16:creationId xmlns:a16="http://schemas.microsoft.com/office/drawing/2014/main" id="{77909523-D86D-D422-4BCE-74A8F93362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0175" y="1883644"/>
            <a:ext cx="461883" cy="407823"/>
          </a:xfrm>
          <a:prstGeom prst="rect">
            <a:avLst/>
          </a:prstGeom>
        </p:spPr>
      </p:pic>
      <p:grpSp>
        <p:nvGrpSpPr>
          <p:cNvPr id="14" name="Group 13">
            <a:extLst>
              <a:ext uri="{FF2B5EF4-FFF2-40B4-BE49-F238E27FC236}">
                <a16:creationId xmlns:a16="http://schemas.microsoft.com/office/drawing/2014/main" id="{38093463-5BFC-E259-17D1-435557A24DBC}"/>
              </a:ext>
            </a:extLst>
          </p:cNvPr>
          <p:cNvGrpSpPr/>
          <p:nvPr/>
        </p:nvGrpSpPr>
        <p:grpSpPr>
          <a:xfrm>
            <a:off x="5602391" y="4315410"/>
            <a:ext cx="1695210" cy="1708942"/>
            <a:chOff x="5602391" y="4315410"/>
            <a:chExt cx="1695210" cy="1708942"/>
          </a:xfrm>
        </p:grpSpPr>
        <p:sp>
          <p:nvSpPr>
            <p:cNvPr id="6" name="Oval 5">
              <a:extLst>
                <a:ext uri="{FF2B5EF4-FFF2-40B4-BE49-F238E27FC236}">
                  <a16:creationId xmlns:a16="http://schemas.microsoft.com/office/drawing/2014/main" id="{59B221D0-AC33-B0A9-AA09-AC234678409F}"/>
                </a:ext>
              </a:extLst>
            </p:cNvPr>
            <p:cNvSpPr/>
            <p:nvPr/>
          </p:nvSpPr>
          <p:spPr>
            <a:xfrm>
              <a:off x="5602391" y="4315410"/>
              <a:ext cx="1695210" cy="1708942"/>
            </a:xfrm>
            <a:prstGeom prst="ellipse">
              <a:avLst/>
            </a:prstGeom>
            <a:solidFill>
              <a:srgbClr val="D4AED2">
                <a:alpha val="40000"/>
              </a:srgbClr>
            </a:solidFill>
            <a:ln w="28575">
              <a:solidFill>
                <a:srgbClr val="D4AED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FFFFFF"/>
                </a:solidFill>
              </a:endParaRPr>
            </a:p>
          </p:txBody>
        </p:sp>
        <p:sp>
          <p:nvSpPr>
            <p:cNvPr id="2" name="TextBox 1">
              <a:extLst>
                <a:ext uri="{FF2B5EF4-FFF2-40B4-BE49-F238E27FC236}">
                  <a16:creationId xmlns:a16="http://schemas.microsoft.com/office/drawing/2014/main" id="{F62DC06B-2660-CE4F-85F8-39386EF2B5A7}"/>
                </a:ext>
              </a:extLst>
            </p:cNvPr>
            <p:cNvSpPr txBox="1"/>
            <p:nvPr/>
          </p:nvSpPr>
          <p:spPr>
            <a:xfrm>
              <a:off x="5720396" y="4826548"/>
              <a:ext cx="1406376" cy="463943"/>
            </a:xfrm>
            <a:prstGeom prst="rect">
              <a:avLst/>
            </a:prstGeom>
            <a:noFill/>
          </p:spPr>
          <p:txBody>
            <a:bodyPr wrap="square" rtlCol="0">
              <a:noAutofit/>
            </a:bodyPr>
            <a:lstStyle/>
            <a:p>
              <a:pPr algn="ctr"/>
              <a:r>
                <a:rPr lang="en-GB" sz="1600" dirty="0">
                  <a:solidFill>
                    <a:schemeClr val="tx2"/>
                  </a:solidFill>
                </a:rPr>
                <a:t>Social responsibility</a:t>
              </a:r>
            </a:p>
          </p:txBody>
        </p:sp>
      </p:grpSp>
      <p:pic>
        <p:nvPicPr>
          <p:cNvPr id="7" name="Picture 6">
            <a:extLst>
              <a:ext uri="{FF2B5EF4-FFF2-40B4-BE49-F238E27FC236}">
                <a16:creationId xmlns:a16="http://schemas.microsoft.com/office/drawing/2014/main" id="{E0BE8DD6-FC7B-5060-E715-C3C324A4C3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0301" y="4350396"/>
            <a:ext cx="461883" cy="459684"/>
          </a:xfrm>
          <a:prstGeom prst="rect">
            <a:avLst/>
          </a:prstGeom>
        </p:spPr>
      </p:pic>
      <p:pic>
        <p:nvPicPr>
          <p:cNvPr id="11" name="Picture 10">
            <a:extLst>
              <a:ext uri="{FF2B5EF4-FFF2-40B4-BE49-F238E27FC236}">
                <a16:creationId xmlns:a16="http://schemas.microsoft.com/office/drawing/2014/main" id="{60DA41D0-D542-BD64-9F71-5C4F50CB43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5672" y="4424537"/>
            <a:ext cx="461883" cy="459684"/>
          </a:xfrm>
          <a:prstGeom prst="rect">
            <a:avLst/>
          </a:prstGeom>
        </p:spPr>
      </p:pic>
    </p:spTree>
    <p:extLst>
      <p:ext uri="{BB962C8B-B14F-4D97-AF65-F5344CB8AC3E}">
        <p14:creationId xmlns:p14="http://schemas.microsoft.com/office/powerpoint/2010/main" val="148304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35" presetClass="path" presetSubtype="0" accel="50000" decel="50000" fill="hold" grpId="1" nodeType="withEffect">
                                  <p:stCondLst>
                                    <p:cond delay="0"/>
                                  </p:stCondLst>
                                  <p:childTnLst>
                                    <p:animMotion origin="layout" path="M 0.00938 2.96296E-6 L 5E-6 2.96296E-6 " pathEditMode="relative" rAng="0" ptsTypes="AA">
                                      <p:cBhvr>
                                        <p:cTn id="12" dur="750" fill="hold"/>
                                        <p:tgtEl>
                                          <p:spTgt spid="27"/>
                                        </p:tgtEl>
                                        <p:attrNameLst>
                                          <p:attrName>ppt_x</p:attrName>
                                          <p:attrName>ppt_y</p:attrName>
                                        </p:attrNameLst>
                                      </p:cBhvr>
                                      <p:rCtr x="-469" y="0"/>
                                    </p:animMotion>
                                  </p:childTnLst>
                                </p:cTn>
                              </p:par>
                              <p:par>
                                <p:cTn id="13" presetID="10" presetClass="entr" presetSubtype="0" fill="hold" nodeType="withEffect">
                                  <p:stCondLst>
                                    <p:cond delay="25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nodeType="withEffect">
                                  <p:stCondLst>
                                    <p:cond delay="25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2" presetClass="entr" presetSubtype="8" fill="hold" nodeType="withEffect">
                                  <p:stCondLst>
                                    <p:cond delay="250"/>
                                  </p:stCondLst>
                                  <p:childTnLst>
                                    <p:set>
                                      <p:cBhvr>
                                        <p:cTn id="23" dur="1" fill="hold">
                                          <p:stCondLst>
                                            <p:cond delay="0"/>
                                          </p:stCondLst>
                                        </p:cTn>
                                        <p:tgtEl>
                                          <p:spTgt spid="51"/>
                                        </p:tgtEl>
                                        <p:attrNameLst>
                                          <p:attrName>style.visibility</p:attrName>
                                        </p:attrNameLst>
                                      </p:cBhvr>
                                      <p:to>
                                        <p:strVal val="visible"/>
                                      </p:to>
                                    </p:set>
                                    <p:anim calcmode="lin" valueType="num">
                                      <p:cBhvr additive="base">
                                        <p:cTn id="24" dur="500" fill="hold"/>
                                        <p:tgtEl>
                                          <p:spTgt spid="51"/>
                                        </p:tgtEl>
                                        <p:attrNameLst>
                                          <p:attrName>ppt_x</p:attrName>
                                        </p:attrNameLst>
                                      </p:cBhvr>
                                      <p:tavLst>
                                        <p:tav tm="0">
                                          <p:val>
                                            <p:strVal val="0-#ppt_w/2"/>
                                          </p:val>
                                        </p:tav>
                                        <p:tav tm="100000">
                                          <p:val>
                                            <p:strVal val="#ppt_x"/>
                                          </p:val>
                                        </p:tav>
                                      </p:tavLst>
                                    </p:anim>
                                    <p:anim calcmode="lin" valueType="num">
                                      <p:cBhvr additive="base">
                                        <p:cTn id="25" dur="500" fill="hold"/>
                                        <p:tgtEl>
                                          <p:spTgt spid="51"/>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250"/>
                                  </p:stCondLst>
                                  <p:childTnLst>
                                    <p:set>
                                      <p:cBhvr>
                                        <p:cTn id="27" dur="1" fill="hold">
                                          <p:stCondLst>
                                            <p:cond delay="0"/>
                                          </p:stCondLst>
                                        </p:cTn>
                                        <p:tgtEl>
                                          <p:spTgt spid="52"/>
                                        </p:tgtEl>
                                        <p:attrNameLst>
                                          <p:attrName>style.visibility</p:attrName>
                                        </p:attrNameLst>
                                      </p:cBhvr>
                                      <p:to>
                                        <p:strVal val="visible"/>
                                      </p:to>
                                    </p:set>
                                    <p:anim calcmode="lin" valueType="num">
                                      <p:cBhvr additive="base">
                                        <p:cTn id="28" dur="500" fill="hold"/>
                                        <p:tgtEl>
                                          <p:spTgt spid="52"/>
                                        </p:tgtEl>
                                        <p:attrNameLst>
                                          <p:attrName>ppt_x</p:attrName>
                                        </p:attrNameLst>
                                      </p:cBhvr>
                                      <p:tavLst>
                                        <p:tav tm="0">
                                          <p:val>
                                            <p:strVal val="0-#ppt_w/2"/>
                                          </p:val>
                                        </p:tav>
                                        <p:tav tm="100000">
                                          <p:val>
                                            <p:strVal val="#ppt_x"/>
                                          </p:val>
                                        </p:tav>
                                      </p:tavLst>
                                    </p:anim>
                                    <p:anim calcmode="lin" valueType="num">
                                      <p:cBhvr additive="base">
                                        <p:cTn id="29" dur="500" fill="hold"/>
                                        <p:tgtEl>
                                          <p:spTgt spid="52"/>
                                        </p:tgtEl>
                                        <p:attrNameLst>
                                          <p:attrName>ppt_y</p:attrName>
                                        </p:attrNameLst>
                                      </p:cBhvr>
                                      <p:tavLst>
                                        <p:tav tm="0">
                                          <p:val>
                                            <p:strVal val="#ppt_y"/>
                                          </p:val>
                                        </p:tav>
                                        <p:tav tm="100000">
                                          <p:val>
                                            <p:strVal val="#ppt_y"/>
                                          </p:val>
                                        </p:tav>
                                      </p:tavLst>
                                    </p:anim>
                                  </p:childTnLst>
                                </p:cTn>
                              </p:par>
                              <p:par>
                                <p:cTn id="30" presetID="10" presetClass="entr" presetSubtype="0" fill="hold" nodeType="withEffect">
                                  <p:stCondLst>
                                    <p:cond delay="25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cTn>
                              </p:par>
                              <p:par>
                                <p:cTn id="33" presetID="10" presetClass="entr" presetSubtype="0" fill="hold" nodeType="withEffect">
                                  <p:stCondLst>
                                    <p:cond delay="25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500"/>
                                        <p:tgtEl>
                                          <p:spTgt spid="57"/>
                                        </p:tgtEl>
                                      </p:cBhvr>
                                    </p:animEffect>
                                  </p:childTnLst>
                                </p:cTn>
                              </p:par>
                              <p:par>
                                <p:cTn id="36" presetID="2" presetClass="entr" presetSubtype="8" fill="hold" nodeType="withEffect">
                                  <p:stCondLst>
                                    <p:cond delay="25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0-#ppt_w/2"/>
                                          </p:val>
                                        </p:tav>
                                        <p:tav tm="100000">
                                          <p:val>
                                            <p:strVal val="#ppt_x"/>
                                          </p:val>
                                        </p:tav>
                                      </p:tavLst>
                                    </p:anim>
                                    <p:anim calcmode="lin" valueType="num">
                                      <p:cBhvr additive="base">
                                        <p:cTn id="39" dur="500" fill="hold"/>
                                        <p:tgtEl>
                                          <p:spTgt spid="3"/>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25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0-#ppt_w/2"/>
                                          </p:val>
                                        </p:tav>
                                        <p:tav tm="100000">
                                          <p:val>
                                            <p:strVal val="#ppt_x"/>
                                          </p:val>
                                        </p:tav>
                                      </p:tavLst>
                                    </p:anim>
                                    <p:anim calcmode="lin" valueType="num">
                                      <p:cBhvr additive="base">
                                        <p:cTn id="43" dur="500" fill="hold"/>
                                        <p:tgtEl>
                                          <p:spTgt spid="4"/>
                                        </p:tgtEl>
                                        <p:attrNameLst>
                                          <p:attrName>ppt_y</p:attrName>
                                        </p:attrNameLst>
                                      </p:cBhvr>
                                      <p:tavLst>
                                        <p:tav tm="0">
                                          <p:val>
                                            <p:strVal val="#ppt_y"/>
                                          </p:val>
                                        </p:tav>
                                        <p:tav tm="100000">
                                          <p:val>
                                            <p:strVal val="#ppt_y"/>
                                          </p:val>
                                        </p:tav>
                                      </p:tavLst>
                                    </p:anim>
                                  </p:childTnLst>
                                </p:cTn>
                              </p:par>
                              <p:par>
                                <p:cTn id="44" presetID="10" presetClass="entr" presetSubtype="0" fill="hold" grpId="0" nodeType="withEffect">
                                  <p:stCondLst>
                                    <p:cond delay="25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nodeType="withEffect">
                                  <p:stCondLst>
                                    <p:cond delay="25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nodeType="withEffect">
                                  <p:stCondLst>
                                    <p:cond delay="25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nodeType="withEffect">
                                  <p:stCondLst>
                                    <p:cond delay="25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nodeType="withEffect">
                                  <p:stCondLst>
                                    <p:cond delay="25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par>
                                <p:cTn id="59" presetID="10" presetClass="entr" presetSubtype="0" fill="hold" nodeType="withEffect">
                                  <p:stCondLst>
                                    <p:cond delay="25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31"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GB" dirty="0"/>
              <a:t>The Broadcast</a:t>
            </a:r>
            <a:br>
              <a:rPr lang="en-GB" dirty="0"/>
            </a:br>
            <a:r>
              <a:rPr lang="en-GB" dirty="0"/>
              <a:t>rules</a:t>
            </a:r>
          </a:p>
        </p:txBody>
      </p:sp>
      <p:pic>
        <p:nvPicPr>
          <p:cNvPr id="6" name="Picture 5"/>
          <p:cNvPicPr>
            <a:picLocks noChangeAspect="1"/>
          </p:cNvPicPr>
          <p:nvPr/>
        </p:nvPicPr>
        <p:blipFill>
          <a:blip r:embed="rId3"/>
          <a:stretch>
            <a:fillRect/>
          </a:stretch>
        </p:blipFill>
        <p:spPr>
          <a:xfrm>
            <a:off x="399716" y="199434"/>
            <a:ext cx="8876545" cy="6517189"/>
          </a:xfrm>
          <a:prstGeom prst="rect">
            <a:avLst/>
          </a:prstGeom>
        </p:spPr>
      </p:pic>
      <p:sp>
        <p:nvSpPr>
          <p:cNvPr id="22" name="Text Placeholder 21"/>
          <p:cNvSpPr>
            <a:spLocks noGrp="1"/>
          </p:cNvSpPr>
          <p:nvPr>
            <p:ph type="body" sz="quarter" idx="40"/>
          </p:nvPr>
        </p:nvSpPr>
        <p:spPr/>
        <p:txBody>
          <a:bodyPr/>
          <a:lstStyle/>
          <a:p>
            <a:endParaRPr lang="en-GB" dirty="0"/>
          </a:p>
        </p:txBody>
      </p:sp>
      <p:sp>
        <p:nvSpPr>
          <p:cNvPr id="18" name="Title 14"/>
          <p:cNvSpPr txBox="1">
            <a:spLocks/>
          </p:cNvSpPr>
          <p:nvPr/>
        </p:nvSpPr>
        <p:spPr>
          <a:xfrm>
            <a:off x="399715" y="443669"/>
            <a:ext cx="4962587" cy="524072"/>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r>
              <a:rPr lang="en-GB" sz="3400" dirty="0">
                <a:solidFill>
                  <a:srgbClr val="4C5B52"/>
                </a:solidFill>
              </a:rPr>
              <a:t>Administration </a:t>
            </a:r>
          </a:p>
        </p:txBody>
      </p:sp>
      <p:grpSp>
        <p:nvGrpSpPr>
          <p:cNvPr id="4" name="Group 3"/>
          <p:cNvGrpSpPr/>
          <p:nvPr/>
        </p:nvGrpSpPr>
        <p:grpSpPr>
          <a:xfrm>
            <a:off x="5429756" y="582626"/>
            <a:ext cx="3050697" cy="3050697"/>
            <a:chOff x="5429756" y="582626"/>
            <a:chExt cx="3050697" cy="3050697"/>
          </a:xfrm>
        </p:grpSpPr>
        <p:sp>
          <p:nvSpPr>
            <p:cNvPr id="3" name="Oval 2"/>
            <p:cNvSpPr/>
            <p:nvPr/>
          </p:nvSpPr>
          <p:spPr>
            <a:xfrm>
              <a:off x="5874818" y="1205713"/>
              <a:ext cx="2176757" cy="2128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9756" y="582626"/>
              <a:ext cx="3050697" cy="3050697"/>
            </a:xfrm>
            <a:prstGeom prst="rect">
              <a:avLst/>
            </a:prstGeom>
          </p:spPr>
        </p:pic>
      </p:grpSp>
      <p:grpSp>
        <p:nvGrpSpPr>
          <p:cNvPr id="9" name="Group 8"/>
          <p:cNvGrpSpPr/>
          <p:nvPr/>
        </p:nvGrpSpPr>
        <p:grpSpPr>
          <a:xfrm>
            <a:off x="3287389" y="3333919"/>
            <a:ext cx="2943477" cy="2943477"/>
            <a:chOff x="3287389" y="3333919"/>
            <a:chExt cx="2943477" cy="2943477"/>
          </a:xfrm>
        </p:grpSpPr>
        <p:sp>
          <p:nvSpPr>
            <p:cNvPr id="8" name="Oval 7"/>
            <p:cNvSpPr/>
            <p:nvPr/>
          </p:nvSpPr>
          <p:spPr>
            <a:xfrm>
              <a:off x="3609048" y="3763258"/>
              <a:ext cx="2265770" cy="21524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FFFFFF"/>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7389" y="3333919"/>
              <a:ext cx="2943477" cy="2943477"/>
            </a:xfrm>
            <a:prstGeom prst="rect">
              <a:avLst/>
            </a:prstGeom>
          </p:spPr>
        </p:pic>
      </p:grpSp>
      <p:sp>
        <p:nvSpPr>
          <p:cNvPr id="13" name="TextBox 12"/>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spTree>
    <p:extLst>
      <p:ext uri="{BB962C8B-B14F-4D97-AF65-F5344CB8AC3E}">
        <p14:creationId xmlns:p14="http://schemas.microsoft.com/office/powerpoint/2010/main" val="382541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Placeholder 42"/>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000" r="20000"/>
          <a:stretch>
            <a:fillRect/>
          </a:stretch>
        </p:blipFill>
        <p:spPr>
          <a:xfrm>
            <a:off x="5652522" y="2257170"/>
            <a:ext cx="4789221" cy="4789221"/>
          </a:xfrm>
        </p:spPr>
      </p:pic>
      <p:sp>
        <p:nvSpPr>
          <p:cNvPr id="33" name="Text Placeholder 6"/>
          <p:cNvSpPr>
            <a:spLocks noGrp="1"/>
          </p:cNvSpPr>
          <p:nvPr>
            <p:ph type="body" sz="quarter" idx="16"/>
          </p:nvPr>
        </p:nvSpPr>
        <p:spPr>
          <a:xfrm>
            <a:off x="6599552" y="-2615911"/>
            <a:ext cx="4211638" cy="4210050"/>
          </a:xfrm>
          <a:solidFill>
            <a:srgbClr val="006892">
              <a:alpha val="10196"/>
            </a:srgbClr>
          </a:solidFill>
        </p:spPr>
        <p:txBody>
          <a:bodyPr/>
          <a:lstStyle/>
          <a:p>
            <a:endParaRPr lang="en-GB" dirty="0"/>
          </a:p>
        </p:txBody>
      </p:sp>
      <p:sp>
        <p:nvSpPr>
          <p:cNvPr id="23" name="Rectangle 22"/>
          <p:cNvSpPr/>
          <p:nvPr/>
        </p:nvSpPr>
        <p:spPr>
          <a:xfrm>
            <a:off x="0" y="6229350"/>
            <a:ext cx="9144000" cy="67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FFFFFF"/>
              </a:solidFill>
            </a:endParaRPr>
          </a:p>
        </p:txBody>
      </p:sp>
      <p:sp>
        <p:nvSpPr>
          <p:cNvPr id="6" name="Text Placeholder 5"/>
          <p:cNvSpPr>
            <a:spLocks noGrp="1"/>
          </p:cNvSpPr>
          <p:nvPr>
            <p:ph type="body" sz="quarter" idx="42"/>
          </p:nvPr>
        </p:nvSpPr>
        <p:spPr>
          <a:blipFill>
            <a:blip r:embed="rId4"/>
            <a:stretch>
              <a:fillRect/>
            </a:stretch>
          </a:blipFill>
        </p:spPr>
        <p:txBody>
          <a:bodyPr/>
          <a:lstStyle/>
          <a:p>
            <a:endParaRPr lang="en-GB" dirty="0"/>
          </a:p>
        </p:txBody>
      </p:sp>
      <p:sp>
        <p:nvSpPr>
          <p:cNvPr id="19" name="Title 2">
            <a:extLst>
              <a:ext uri="{FF2B5EF4-FFF2-40B4-BE49-F238E27FC236}">
                <a16:creationId xmlns:a16="http://schemas.microsoft.com/office/drawing/2014/main" id="{88542609-440C-4125-860B-6AF503A4762D}"/>
              </a:ext>
            </a:extLst>
          </p:cNvPr>
          <p:cNvSpPr txBox="1">
            <a:spLocks/>
          </p:cNvSpPr>
          <p:nvPr/>
        </p:nvSpPr>
        <p:spPr>
          <a:xfrm>
            <a:off x="399715" y="443669"/>
            <a:ext cx="7597655" cy="524072"/>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6"/>
                </a:solidFill>
                <a:latin typeface="+mj-lt"/>
                <a:ea typeface="+mj-ea"/>
                <a:cs typeface="+mj-cs"/>
              </a:defRPr>
            </a:lvl1pPr>
          </a:lstStyle>
          <a:p>
            <a:r>
              <a:rPr lang="en-GB" sz="3000" dirty="0">
                <a:solidFill>
                  <a:srgbClr val="00447A"/>
                </a:solidFill>
              </a:rPr>
              <a:t>Administration </a:t>
            </a:r>
          </a:p>
        </p:txBody>
      </p:sp>
      <p:sp>
        <p:nvSpPr>
          <p:cNvPr id="20" name="Text Placeholder 10"/>
          <p:cNvSpPr>
            <a:spLocks noGrp="1"/>
          </p:cNvSpPr>
          <p:nvPr>
            <p:ph type="body" sz="quarter" idx="4294967295"/>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a:lstStyle/>
          <a:p>
            <a:endParaRPr lang="en-GB" dirty="0"/>
          </a:p>
        </p:txBody>
      </p:sp>
      <p:sp>
        <p:nvSpPr>
          <p:cNvPr id="21" name="TextBox 20"/>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sp>
        <p:nvSpPr>
          <p:cNvPr id="3" name="Rectangle 2"/>
          <p:cNvSpPr/>
          <p:nvPr/>
        </p:nvSpPr>
        <p:spPr>
          <a:xfrm>
            <a:off x="397450" y="1205765"/>
            <a:ext cx="7118685" cy="369332"/>
          </a:xfrm>
          <a:prstGeom prst="rect">
            <a:avLst/>
          </a:prstGeom>
        </p:spPr>
        <p:txBody>
          <a:bodyPr wrap="square">
            <a:spAutoFit/>
          </a:bodyPr>
          <a:lstStyle/>
          <a:p>
            <a:pPr marL="1587" lvl="1">
              <a:defRPr/>
            </a:pPr>
            <a:r>
              <a:rPr lang="en-GB" b="1" kern="0" dirty="0">
                <a:solidFill>
                  <a:srgbClr val="4C5B52"/>
                </a:solidFill>
              </a:rPr>
              <a:t>Key principles: </a:t>
            </a:r>
          </a:p>
        </p:txBody>
      </p:sp>
      <p:grpSp>
        <p:nvGrpSpPr>
          <p:cNvPr id="2" name="Group 1"/>
          <p:cNvGrpSpPr/>
          <p:nvPr/>
        </p:nvGrpSpPr>
        <p:grpSpPr>
          <a:xfrm>
            <a:off x="397450" y="1840315"/>
            <a:ext cx="4989423" cy="4182018"/>
            <a:chOff x="388427" y="1669670"/>
            <a:chExt cx="4824277" cy="4182018"/>
          </a:xfrm>
        </p:grpSpPr>
        <p:sp>
          <p:nvSpPr>
            <p:cNvPr id="25" name="TextBox 24"/>
            <p:cNvSpPr txBox="1"/>
            <p:nvPr/>
          </p:nvSpPr>
          <p:spPr>
            <a:xfrm>
              <a:off x="878494" y="1693345"/>
              <a:ext cx="4334210" cy="4158343"/>
            </a:xfrm>
            <a:prstGeom prst="rect">
              <a:avLst/>
            </a:prstGeom>
            <a:noFill/>
          </p:spPr>
          <p:txBody>
            <a:bodyPr wrap="square" rtlCol="0">
              <a:noAutofit/>
            </a:bodyPr>
            <a:lstStyle/>
            <a:p>
              <a:r>
                <a:rPr lang="en-GB" altLang="en-US" sz="1400" dirty="0">
                  <a:solidFill>
                    <a:srgbClr val="666666"/>
                  </a:solidFill>
                </a:rPr>
                <a:t>Responsible for </a:t>
              </a:r>
              <a:r>
                <a:rPr lang="en-GB" altLang="en-US" sz="1400" b="1" dirty="0">
                  <a:solidFill>
                    <a:srgbClr val="00447A"/>
                  </a:solidFill>
                </a:rPr>
                <a:t>all elements </a:t>
              </a:r>
              <a:r>
                <a:rPr lang="en-GB" altLang="en-US" sz="1400" dirty="0">
                  <a:solidFill>
                    <a:srgbClr val="666666"/>
                  </a:solidFill>
                </a:rPr>
                <a:t>of the promotion.</a:t>
              </a:r>
            </a:p>
            <a:p>
              <a:endParaRPr lang="en-GB" altLang="en-US" sz="1400" dirty="0">
                <a:solidFill>
                  <a:srgbClr val="666666"/>
                </a:solidFill>
              </a:endParaRPr>
            </a:p>
            <a:p>
              <a:r>
                <a:rPr lang="en-GB" altLang="en-US" sz="1400" dirty="0">
                  <a:solidFill>
                    <a:srgbClr val="666666"/>
                  </a:solidFill>
                </a:rPr>
                <a:t>Should be </a:t>
              </a:r>
              <a:r>
                <a:rPr lang="en-GB" altLang="en-US" sz="1400" b="1" dirty="0">
                  <a:solidFill>
                    <a:srgbClr val="00447A"/>
                  </a:solidFill>
                </a:rPr>
                <a:t>administered fairly and not unnecessarily disappoint</a:t>
              </a:r>
              <a:r>
                <a:rPr lang="en-GB" altLang="en-US" sz="1400" dirty="0">
                  <a:solidFill>
                    <a:srgbClr val="00447A"/>
                  </a:solidFill>
                </a:rPr>
                <a:t> </a:t>
              </a:r>
              <a:r>
                <a:rPr lang="en-GB" altLang="en-US" sz="1400" dirty="0">
                  <a:solidFill>
                    <a:srgbClr val="666666"/>
                  </a:solidFill>
                </a:rPr>
                <a:t>consumers.</a:t>
              </a:r>
            </a:p>
            <a:p>
              <a:endParaRPr lang="en-GB" altLang="en-US" sz="1400" dirty="0">
                <a:solidFill>
                  <a:srgbClr val="666666"/>
                </a:solidFill>
              </a:endParaRPr>
            </a:p>
            <a:p>
              <a:r>
                <a:rPr lang="en-GB" altLang="en-US" sz="1400" b="1" dirty="0">
                  <a:solidFill>
                    <a:srgbClr val="00447A"/>
                  </a:solidFill>
                </a:rPr>
                <a:t>Plan ahead </a:t>
              </a:r>
              <a:r>
                <a:rPr lang="en-GB" altLang="en-US" sz="1400" dirty="0">
                  <a:solidFill>
                    <a:srgbClr val="666666"/>
                  </a:solidFill>
                </a:rPr>
                <a:t>to avoid the risks of changing the terms.</a:t>
              </a:r>
            </a:p>
            <a:p>
              <a:endParaRPr lang="en-GB" altLang="en-US" sz="1400" dirty="0">
                <a:solidFill>
                  <a:srgbClr val="666666"/>
                </a:solidFill>
              </a:endParaRPr>
            </a:p>
            <a:p>
              <a:r>
                <a:rPr lang="en-GB" altLang="en-US" sz="1400" b="1" dirty="0">
                  <a:solidFill>
                    <a:srgbClr val="00447A"/>
                  </a:solidFill>
                </a:rPr>
                <a:t>Allocate adequate resources </a:t>
              </a:r>
              <a:r>
                <a:rPr lang="en-GB" altLang="en-US" sz="1400" dirty="0">
                  <a:solidFill>
                    <a:srgbClr val="666666"/>
                  </a:solidFill>
                </a:rPr>
                <a:t>to administer the promotion.</a:t>
              </a:r>
            </a:p>
            <a:p>
              <a:endParaRPr lang="en-GB" altLang="en-US" sz="1400" dirty="0">
                <a:solidFill>
                  <a:srgbClr val="666666"/>
                </a:solidFill>
              </a:endParaRPr>
            </a:p>
            <a:p>
              <a:r>
                <a:rPr lang="en-GB" altLang="en-US" sz="1400" dirty="0">
                  <a:solidFill>
                    <a:srgbClr val="666666"/>
                  </a:solidFill>
                </a:rPr>
                <a:t>Prizes should be </a:t>
              </a:r>
              <a:r>
                <a:rPr lang="en-GB" altLang="en-US" sz="1400" b="1" dirty="0">
                  <a:solidFill>
                    <a:srgbClr val="00447A"/>
                  </a:solidFill>
                </a:rPr>
                <a:t>awarded as described</a:t>
              </a:r>
              <a:r>
                <a:rPr lang="en-GB" altLang="en-US" sz="1400" dirty="0">
                  <a:solidFill>
                    <a:srgbClr val="666666"/>
                  </a:solidFill>
                </a:rPr>
                <a:t>, or a </a:t>
              </a:r>
              <a:r>
                <a:rPr lang="en-GB" altLang="en-US" sz="1400" b="1" dirty="0">
                  <a:solidFill>
                    <a:srgbClr val="00447A"/>
                  </a:solidFill>
                </a:rPr>
                <a:t>reasonable equivalent.</a:t>
              </a:r>
            </a:p>
            <a:p>
              <a:endParaRPr lang="en-GB" sz="1400" dirty="0">
                <a:solidFill>
                  <a:srgbClr val="666666"/>
                </a:solidFill>
                <a:cs typeface="Arial" panose="020B0604020202020204" pitchFamily="34" charset="0"/>
              </a:endParaRPr>
            </a:p>
            <a:p>
              <a:r>
                <a:rPr lang="en-GB" sz="1400" dirty="0">
                  <a:solidFill>
                    <a:srgbClr val="666666"/>
                  </a:solidFill>
                  <a:cs typeface="Arial" panose="020B0604020202020204" pitchFamily="34" charset="0"/>
                </a:rPr>
                <a:t>Take care that appropriate measures are in place to ensure that the structure, or mechanic, of the promotion is </a:t>
              </a:r>
              <a:r>
                <a:rPr lang="en-GB" sz="1400" b="1" dirty="0">
                  <a:solidFill>
                    <a:srgbClr val="00447A"/>
                  </a:solidFill>
                  <a:cs typeface="Arial" panose="020B0604020202020204" pitchFamily="34" charset="0"/>
                </a:rPr>
                <a:t>not open to abuse.</a:t>
              </a:r>
            </a:p>
            <a:p>
              <a:endParaRPr lang="en-GB" sz="1600" dirty="0">
                <a:solidFill>
                  <a:srgbClr val="4C5B52"/>
                </a:solidFill>
              </a:endParaRP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429" y="1669670"/>
              <a:ext cx="421639" cy="421639"/>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429" y="2138659"/>
              <a:ext cx="421639" cy="421639"/>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429" y="2709297"/>
              <a:ext cx="421639" cy="421639"/>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715" y="3201664"/>
              <a:ext cx="421639" cy="421639"/>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428" y="3849935"/>
              <a:ext cx="421639" cy="421639"/>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427" y="4481136"/>
              <a:ext cx="421639" cy="421639"/>
            </a:xfrm>
            <a:prstGeom prst="rect">
              <a:avLst/>
            </a:prstGeom>
          </p:spPr>
        </p:pic>
      </p:gr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1098" y="240719"/>
            <a:ext cx="895992" cy="895990"/>
          </a:xfrm>
          <a:prstGeom prst="rect">
            <a:avLst/>
          </a:prstGeom>
        </p:spPr>
      </p:pic>
    </p:spTree>
    <p:extLst>
      <p:ext uri="{BB962C8B-B14F-4D97-AF65-F5344CB8AC3E}">
        <p14:creationId xmlns:p14="http://schemas.microsoft.com/office/powerpoint/2010/main" val="256767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35" presetClass="path" presetSubtype="0" accel="50000" decel="50000" fill="hold" grpId="1" nodeType="withEffect">
                                  <p:stCondLst>
                                    <p:cond delay="0"/>
                                  </p:stCondLst>
                                  <p:childTnLst>
                                    <p:animMotion origin="layout" path="M 0.00938 2.22222E-6 L -1.38889E-6 2.22222E-6 " pathEditMode="relative" rAng="0" ptsTypes="AA">
                                      <p:cBhvr>
                                        <p:cTn id="9" dur="750" fill="hold"/>
                                        <p:tgtEl>
                                          <p:spTgt spid="19"/>
                                        </p:tgtEl>
                                        <p:attrNameLst>
                                          <p:attrName>ppt_x</p:attrName>
                                          <p:attrName>ppt_y</p:attrName>
                                        </p:attrNameLst>
                                      </p:cBhvr>
                                      <p:rCtr x="-469" y="0"/>
                                    </p:animMotion>
                                  </p:childTnLst>
                                </p:cTn>
                              </p:par>
                              <p:par>
                                <p:cTn id="10" presetID="10" presetClass="entr" presetSubtype="0" fill="hold" grpId="0" nodeType="withEffect">
                                  <p:stCondLst>
                                    <p:cond delay="0"/>
                                  </p:stCondLst>
                                  <p:childTnLst>
                                    <p:set>
                                      <p:cBhvr>
                                        <p:cTn id="11" dur="1" fill="hold">
                                          <p:stCondLst>
                                            <p:cond delay="0"/>
                                          </p:stCondLst>
                                        </p:cTn>
                                        <p:tgtEl>
                                          <p:spTgt spid="33">
                                            <p:bg/>
                                          </p:spTgt>
                                        </p:tgtEl>
                                        <p:attrNameLst>
                                          <p:attrName>style.visibility</p:attrName>
                                        </p:attrNameLst>
                                      </p:cBhvr>
                                      <p:to>
                                        <p:strVal val="visible"/>
                                      </p:to>
                                    </p:set>
                                    <p:animEffect transition="in" filter="fade">
                                      <p:cBhvr>
                                        <p:cTn id="12" dur="500"/>
                                        <p:tgtEl>
                                          <p:spTgt spid="33">
                                            <p:bg/>
                                          </p:spTgt>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33">
                                            <p:txEl>
                                              <p:pRg st="0" end="0"/>
                                            </p:txEl>
                                          </p:spTgt>
                                        </p:tgtEl>
                                        <p:attrNameLst>
                                          <p:attrName>style.visibility</p:attrName>
                                        </p:attrNameLst>
                                      </p:cBhvr>
                                      <p:to>
                                        <p:strVal val="visible"/>
                                      </p:to>
                                    </p:set>
                                    <p:animEffect transition="in" filter="fade">
                                      <p:cBhvr>
                                        <p:cTn id="15" dur="500"/>
                                        <p:tgtEl>
                                          <p:spTgt spid="3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animBg="1"/>
      <p:bldP spid="19" grpId="0"/>
      <p:bldP spid="19" grpId="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6"/>
          <p:cNvSpPr>
            <a:spLocks noGrp="1"/>
          </p:cNvSpPr>
          <p:nvPr>
            <p:ph type="body" sz="quarter" idx="16"/>
          </p:nvPr>
        </p:nvSpPr>
        <p:spPr>
          <a:xfrm>
            <a:off x="6599552" y="-2615911"/>
            <a:ext cx="4211638" cy="4210050"/>
          </a:xfrm>
          <a:solidFill>
            <a:srgbClr val="006892">
              <a:alpha val="10196"/>
            </a:srgbClr>
          </a:solidFill>
        </p:spPr>
        <p:txBody>
          <a:bodyPr/>
          <a:lstStyle/>
          <a:p>
            <a:endParaRPr lang="en-GB" dirty="0"/>
          </a:p>
        </p:txBody>
      </p:sp>
      <p:sp>
        <p:nvSpPr>
          <p:cNvPr id="26" name="Text Placeholder 15"/>
          <p:cNvSpPr>
            <a:spLocks noGrp="1"/>
          </p:cNvSpPr>
          <p:nvPr>
            <p:ph type="body" sz="quarter" idx="16"/>
          </p:nvPr>
        </p:nvSpPr>
        <p:spPr>
          <a:xfrm>
            <a:off x="-640080" y="-845312"/>
            <a:ext cx="4210812" cy="4210812"/>
          </a:xfrm>
          <a:solidFill>
            <a:srgbClr val="006892">
              <a:alpha val="10196"/>
            </a:srgbClr>
          </a:solidFill>
        </p:spPr>
        <p:txBody>
          <a:bodyPr/>
          <a:lstStyle/>
          <a:p>
            <a:endParaRPr lang="en-GB" dirty="0"/>
          </a:p>
        </p:txBody>
      </p:sp>
      <p:sp>
        <p:nvSpPr>
          <p:cNvPr id="11" name="Text Placeholder 10"/>
          <p:cNvSpPr>
            <a:spLocks noGrp="1"/>
          </p:cNvSpPr>
          <p:nvPr>
            <p:ph type="body" sz="quarter" idx="36"/>
          </p:nvPr>
        </p:nvSpPr>
        <p:spPr/>
        <p:txBody>
          <a:bodyPr/>
          <a:lstStyle/>
          <a:p>
            <a:endParaRPr lang="en-GB"/>
          </a:p>
        </p:txBody>
      </p:sp>
      <p:sp>
        <p:nvSpPr>
          <p:cNvPr id="12" name="Text Placeholder 11"/>
          <p:cNvSpPr>
            <a:spLocks noGrp="1"/>
          </p:cNvSpPr>
          <p:nvPr>
            <p:ph type="body" sz="quarter" idx="48"/>
          </p:nvPr>
        </p:nvSpPr>
        <p:spPr/>
        <p:txBody>
          <a:bodyPr/>
          <a:lstStyle/>
          <a:p>
            <a:endParaRPr lang="en-GB"/>
          </a:p>
        </p:txBody>
      </p:sp>
      <p:grpSp>
        <p:nvGrpSpPr>
          <p:cNvPr id="22" name="Group 21"/>
          <p:cNvGrpSpPr/>
          <p:nvPr/>
        </p:nvGrpSpPr>
        <p:grpSpPr>
          <a:xfrm>
            <a:off x="3230467" y="1194318"/>
            <a:ext cx="2683066" cy="4758453"/>
            <a:chOff x="3330174" y="1132403"/>
            <a:chExt cx="2683066" cy="4677608"/>
          </a:xfrm>
        </p:grpSpPr>
        <p:grpSp>
          <p:nvGrpSpPr>
            <p:cNvPr id="14" name="Group 13">
              <a:extLst>
                <a:ext uri="{FF2B5EF4-FFF2-40B4-BE49-F238E27FC236}">
                  <a16:creationId xmlns:a16="http://schemas.microsoft.com/office/drawing/2014/main" id="{67E809F4-762F-4BC9-88DA-4C3A99E65311}"/>
                </a:ext>
              </a:extLst>
            </p:cNvPr>
            <p:cNvGrpSpPr/>
            <p:nvPr/>
          </p:nvGrpSpPr>
          <p:grpSpPr>
            <a:xfrm>
              <a:off x="3330174" y="1132403"/>
              <a:ext cx="2683066" cy="4677608"/>
              <a:chOff x="4883344" y="1750951"/>
              <a:chExt cx="2302174" cy="4266543"/>
            </a:xfrm>
          </p:grpSpPr>
          <p:sp>
            <p:nvSpPr>
              <p:cNvPr id="16" name="Freeform: Shape 6">
                <a:extLst>
                  <a:ext uri="{FF2B5EF4-FFF2-40B4-BE49-F238E27FC236}">
                    <a16:creationId xmlns:a16="http://schemas.microsoft.com/office/drawing/2014/main" id="{3CCD4910-1321-449B-897A-AA8E36F284A4}"/>
                  </a:ext>
                </a:extLst>
              </p:cNvPr>
              <p:cNvSpPr/>
              <p:nvPr/>
            </p:nvSpPr>
            <p:spPr>
              <a:xfrm>
                <a:off x="5876567" y="1871909"/>
                <a:ext cx="548137" cy="87970"/>
              </a:xfrm>
              <a:custGeom>
                <a:avLst/>
                <a:gdLst>
                  <a:gd name="connsiteX0" fmla="*/ 239792 w 238125"/>
                  <a:gd name="connsiteY0" fmla="*/ 38814 h 38100"/>
                  <a:gd name="connsiteX1" fmla="*/ 3572 w 238125"/>
                  <a:gd name="connsiteY1" fmla="*/ 38814 h 38100"/>
                  <a:gd name="connsiteX2" fmla="*/ 3572 w 238125"/>
                  <a:gd name="connsiteY2" fmla="*/ 38814 h 38100"/>
                  <a:gd name="connsiteX3" fmla="*/ 3572 w 238125"/>
                  <a:gd name="connsiteY3" fmla="*/ 3572 h 38100"/>
                  <a:gd name="connsiteX4" fmla="*/ 3572 w 238125"/>
                  <a:gd name="connsiteY4" fmla="*/ 3572 h 38100"/>
                  <a:gd name="connsiteX5" fmla="*/ 239792 w 238125"/>
                  <a:gd name="connsiteY5" fmla="*/ 3572 h 38100"/>
                  <a:gd name="connsiteX6" fmla="*/ 239792 w 238125"/>
                  <a:gd name="connsiteY6" fmla="*/ 3572 h 38100"/>
                  <a:gd name="connsiteX7" fmla="*/ 239792 w 238125"/>
                  <a:gd name="connsiteY7" fmla="*/ 38814 h 38100"/>
                  <a:gd name="connsiteX8" fmla="*/ 239792 w 238125"/>
                  <a:gd name="connsiteY8" fmla="*/ 38814 h 38100"/>
                  <a:gd name="connsiteX9" fmla="*/ 3572 w 238125"/>
                  <a:gd name="connsiteY9" fmla="*/ 37862 h 38100"/>
                  <a:gd name="connsiteX10" fmla="*/ 238839 w 238125"/>
                  <a:gd name="connsiteY10" fmla="*/ 37862 h 38100"/>
                  <a:gd name="connsiteX11" fmla="*/ 238839 w 238125"/>
                  <a:gd name="connsiteY11" fmla="*/ 3572 h 38100"/>
                  <a:gd name="connsiteX12" fmla="*/ 3572 w 238125"/>
                  <a:gd name="connsiteY12" fmla="*/ 3572 h 38100"/>
                  <a:gd name="connsiteX13" fmla="*/ 3572 w 238125"/>
                  <a:gd name="connsiteY13" fmla="*/ 37862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 h="38100">
                    <a:moveTo>
                      <a:pt x="239792" y="38814"/>
                    </a:moveTo>
                    <a:lnTo>
                      <a:pt x="3572" y="38814"/>
                    </a:lnTo>
                    <a:lnTo>
                      <a:pt x="3572" y="38814"/>
                    </a:lnTo>
                    <a:lnTo>
                      <a:pt x="3572" y="3572"/>
                    </a:lnTo>
                    <a:lnTo>
                      <a:pt x="3572" y="3572"/>
                    </a:lnTo>
                    <a:lnTo>
                      <a:pt x="239792" y="3572"/>
                    </a:lnTo>
                    <a:lnTo>
                      <a:pt x="239792" y="3572"/>
                    </a:lnTo>
                    <a:lnTo>
                      <a:pt x="239792" y="38814"/>
                    </a:lnTo>
                    <a:lnTo>
                      <a:pt x="239792" y="38814"/>
                    </a:lnTo>
                    <a:close/>
                    <a:moveTo>
                      <a:pt x="3572" y="37862"/>
                    </a:moveTo>
                    <a:lnTo>
                      <a:pt x="238839" y="37862"/>
                    </a:lnTo>
                    <a:lnTo>
                      <a:pt x="238839" y="3572"/>
                    </a:lnTo>
                    <a:lnTo>
                      <a:pt x="3572" y="3572"/>
                    </a:lnTo>
                    <a:lnTo>
                      <a:pt x="3572" y="37862"/>
                    </a:ln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17" name="Freeform: Shape 7">
                <a:extLst>
                  <a:ext uri="{FF2B5EF4-FFF2-40B4-BE49-F238E27FC236}">
                    <a16:creationId xmlns:a16="http://schemas.microsoft.com/office/drawing/2014/main" id="{2838469D-A251-4821-9A33-0AA69E217A52}"/>
                  </a:ext>
                </a:extLst>
              </p:cNvPr>
              <p:cNvSpPr/>
              <p:nvPr/>
            </p:nvSpPr>
            <p:spPr>
              <a:xfrm>
                <a:off x="5646351" y="1843320"/>
                <a:ext cx="131553" cy="131955"/>
              </a:xfrm>
              <a:custGeom>
                <a:avLst/>
                <a:gdLst>
                  <a:gd name="connsiteX0" fmla="*/ 33099 w 57150"/>
                  <a:gd name="connsiteY0" fmla="*/ 62627 h 57150"/>
                  <a:gd name="connsiteX1" fmla="*/ 3572 w 57150"/>
                  <a:gd name="connsiteY1" fmla="*/ 33099 h 57150"/>
                  <a:gd name="connsiteX2" fmla="*/ 33099 w 57150"/>
                  <a:gd name="connsiteY2" fmla="*/ 3572 h 57150"/>
                  <a:gd name="connsiteX3" fmla="*/ 62627 w 57150"/>
                  <a:gd name="connsiteY3" fmla="*/ 33099 h 57150"/>
                  <a:gd name="connsiteX4" fmla="*/ 33099 w 57150"/>
                  <a:gd name="connsiteY4" fmla="*/ 62627 h 57150"/>
                  <a:gd name="connsiteX5" fmla="*/ 33099 w 57150"/>
                  <a:gd name="connsiteY5" fmla="*/ 4524 h 57150"/>
                  <a:gd name="connsiteX6" fmla="*/ 4524 w 57150"/>
                  <a:gd name="connsiteY6" fmla="*/ 33099 h 57150"/>
                  <a:gd name="connsiteX7" fmla="*/ 33099 w 57150"/>
                  <a:gd name="connsiteY7" fmla="*/ 61674 h 57150"/>
                  <a:gd name="connsiteX8" fmla="*/ 61674 w 57150"/>
                  <a:gd name="connsiteY8" fmla="*/ 33099 h 57150"/>
                  <a:gd name="connsiteX9" fmla="*/ 33099 w 57150"/>
                  <a:gd name="connsiteY9" fmla="*/ 45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33099" y="62627"/>
                    </a:moveTo>
                    <a:cubicBezTo>
                      <a:pt x="16907" y="62627"/>
                      <a:pt x="3572" y="49292"/>
                      <a:pt x="3572" y="33099"/>
                    </a:cubicBezTo>
                    <a:cubicBezTo>
                      <a:pt x="3572" y="16907"/>
                      <a:pt x="16907" y="3572"/>
                      <a:pt x="33099" y="3572"/>
                    </a:cubicBezTo>
                    <a:cubicBezTo>
                      <a:pt x="49292" y="3572"/>
                      <a:pt x="62627" y="16907"/>
                      <a:pt x="62627" y="33099"/>
                    </a:cubicBezTo>
                    <a:cubicBezTo>
                      <a:pt x="62627" y="49292"/>
                      <a:pt x="49292" y="62627"/>
                      <a:pt x="33099" y="62627"/>
                    </a:cubicBezTo>
                    <a:close/>
                    <a:moveTo>
                      <a:pt x="33099" y="4524"/>
                    </a:moveTo>
                    <a:cubicBezTo>
                      <a:pt x="16907" y="4524"/>
                      <a:pt x="4524" y="17859"/>
                      <a:pt x="4524" y="33099"/>
                    </a:cubicBezTo>
                    <a:cubicBezTo>
                      <a:pt x="4524" y="48339"/>
                      <a:pt x="17859" y="61674"/>
                      <a:pt x="33099" y="61674"/>
                    </a:cubicBezTo>
                    <a:cubicBezTo>
                      <a:pt x="48339" y="61674"/>
                      <a:pt x="61674" y="48339"/>
                      <a:pt x="61674" y="33099"/>
                    </a:cubicBezTo>
                    <a:cubicBezTo>
                      <a:pt x="61674" y="17859"/>
                      <a:pt x="49292" y="4524"/>
                      <a:pt x="33099" y="4524"/>
                    </a:cubicBez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18" name="Freeform: Shape 8">
                <a:extLst>
                  <a:ext uri="{FF2B5EF4-FFF2-40B4-BE49-F238E27FC236}">
                    <a16:creationId xmlns:a16="http://schemas.microsoft.com/office/drawing/2014/main" id="{0A05872C-627A-43B9-A6B1-1932BEF363AC}"/>
                  </a:ext>
                </a:extLst>
              </p:cNvPr>
              <p:cNvSpPr/>
              <p:nvPr/>
            </p:nvSpPr>
            <p:spPr>
              <a:xfrm>
                <a:off x="5839295" y="5502870"/>
                <a:ext cx="394658" cy="395865"/>
              </a:xfrm>
              <a:custGeom>
                <a:avLst/>
                <a:gdLst>
                  <a:gd name="connsiteX0" fmla="*/ 88344 w 171450"/>
                  <a:gd name="connsiteY0" fmla="*/ 173117 h 171450"/>
                  <a:gd name="connsiteX1" fmla="*/ 3572 w 171450"/>
                  <a:gd name="connsiteY1" fmla="*/ 88344 h 171450"/>
                  <a:gd name="connsiteX2" fmla="*/ 88344 w 171450"/>
                  <a:gd name="connsiteY2" fmla="*/ 3572 h 171450"/>
                  <a:gd name="connsiteX3" fmla="*/ 173117 w 171450"/>
                  <a:gd name="connsiteY3" fmla="*/ 88344 h 171450"/>
                  <a:gd name="connsiteX4" fmla="*/ 88344 w 171450"/>
                  <a:gd name="connsiteY4" fmla="*/ 173117 h 171450"/>
                  <a:gd name="connsiteX5" fmla="*/ 88344 w 171450"/>
                  <a:gd name="connsiteY5" fmla="*/ 3572 h 171450"/>
                  <a:gd name="connsiteX6" fmla="*/ 4524 w 171450"/>
                  <a:gd name="connsiteY6" fmla="*/ 87392 h 171450"/>
                  <a:gd name="connsiteX7" fmla="*/ 88344 w 171450"/>
                  <a:gd name="connsiteY7" fmla="*/ 171212 h 171450"/>
                  <a:gd name="connsiteX8" fmla="*/ 172164 w 171450"/>
                  <a:gd name="connsiteY8" fmla="*/ 87392 h 171450"/>
                  <a:gd name="connsiteX9" fmla="*/ 88344 w 171450"/>
                  <a:gd name="connsiteY9" fmla="*/ 357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8344" y="173117"/>
                    </a:moveTo>
                    <a:cubicBezTo>
                      <a:pt x="41672" y="173117"/>
                      <a:pt x="3572" y="135017"/>
                      <a:pt x="3572" y="88344"/>
                    </a:cubicBezTo>
                    <a:cubicBezTo>
                      <a:pt x="3572" y="41672"/>
                      <a:pt x="41672" y="3572"/>
                      <a:pt x="88344" y="3572"/>
                    </a:cubicBezTo>
                    <a:cubicBezTo>
                      <a:pt x="135017" y="3572"/>
                      <a:pt x="173117" y="41672"/>
                      <a:pt x="173117" y="88344"/>
                    </a:cubicBezTo>
                    <a:cubicBezTo>
                      <a:pt x="173117" y="135017"/>
                      <a:pt x="135017" y="173117"/>
                      <a:pt x="88344" y="173117"/>
                    </a:cubicBezTo>
                    <a:close/>
                    <a:moveTo>
                      <a:pt x="88344" y="3572"/>
                    </a:moveTo>
                    <a:cubicBezTo>
                      <a:pt x="41672" y="3572"/>
                      <a:pt x="4524" y="41672"/>
                      <a:pt x="4524" y="87392"/>
                    </a:cubicBezTo>
                    <a:cubicBezTo>
                      <a:pt x="4524" y="134064"/>
                      <a:pt x="42624" y="171212"/>
                      <a:pt x="88344" y="171212"/>
                    </a:cubicBezTo>
                    <a:cubicBezTo>
                      <a:pt x="134064" y="171212"/>
                      <a:pt x="172164" y="133112"/>
                      <a:pt x="172164" y="87392"/>
                    </a:cubicBezTo>
                    <a:cubicBezTo>
                      <a:pt x="172164" y="41672"/>
                      <a:pt x="134064" y="3572"/>
                      <a:pt x="88344" y="3572"/>
                    </a:cubicBez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19" name="Freeform: Shape 9">
                <a:extLst>
                  <a:ext uri="{FF2B5EF4-FFF2-40B4-BE49-F238E27FC236}">
                    <a16:creationId xmlns:a16="http://schemas.microsoft.com/office/drawing/2014/main" id="{3C171BBA-03AD-4E58-AF7A-4245241177C6}"/>
                  </a:ext>
                </a:extLst>
              </p:cNvPr>
              <p:cNvSpPr/>
              <p:nvPr/>
            </p:nvSpPr>
            <p:spPr>
              <a:xfrm>
                <a:off x="4883344" y="1750951"/>
                <a:ext cx="2302174" cy="4266543"/>
              </a:xfrm>
              <a:custGeom>
                <a:avLst/>
                <a:gdLst>
                  <a:gd name="connsiteX0" fmla="*/ 899874 w 1000125"/>
                  <a:gd name="connsiteY0" fmla="*/ 1850469 h 1847850"/>
                  <a:gd name="connsiteX1" fmla="*/ 107394 w 1000125"/>
                  <a:gd name="connsiteY1" fmla="*/ 1850469 h 1847850"/>
                  <a:gd name="connsiteX2" fmla="*/ 3572 w 1000125"/>
                  <a:gd name="connsiteY2" fmla="*/ 1746647 h 1847850"/>
                  <a:gd name="connsiteX3" fmla="*/ 3572 w 1000125"/>
                  <a:gd name="connsiteY3" fmla="*/ 107394 h 1847850"/>
                  <a:gd name="connsiteX4" fmla="*/ 107394 w 1000125"/>
                  <a:gd name="connsiteY4" fmla="*/ 3572 h 1847850"/>
                  <a:gd name="connsiteX5" fmla="*/ 899874 w 1000125"/>
                  <a:gd name="connsiteY5" fmla="*/ 3572 h 1847850"/>
                  <a:gd name="connsiteX6" fmla="*/ 1003697 w 1000125"/>
                  <a:gd name="connsiteY6" fmla="*/ 107394 h 1847850"/>
                  <a:gd name="connsiteX7" fmla="*/ 1003697 w 1000125"/>
                  <a:gd name="connsiteY7" fmla="*/ 1746647 h 1847850"/>
                  <a:gd name="connsiteX8" fmla="*/ 899874 w 1000125"/>
                  <a:gd name="connsiteY8" fmla="*/ 1850469 h 1847850"/>
                  <a:gd name="connsiteX9" fmla="*/ 107394 w 1000125"/>
                  <a:gd name="connsiteY9" fmla="*/ 3572 h 1847850"/>
                  <a:gd name="connsiteX10" fmla="*/ 4524 w 1000125"/>
                  <a:gd name="connsiteY10" fmla="*/ 106442 h 1847850"/>
                  <a:gd name="connsiteX11" fmla="*/ 4524 w 1000125"/>
                  <a:gd name="connsiteY11" fmla="*/ 1745694 h 1847850"/>
                  <a:gd name="connsiteX12" fmla="*/ 107394 w 1000125"/>
                  <a:gd name="connsiteY12" fmla="*/ 1848564 h 1847850"/>
                  <a:gd name="connsiteX13" fmla="*/ 899874 w 1000125"/>
                  <a:gd name="connsiteY13" fmla="*/ 1848564 h 1847850"/>
                  <a:gd name="connsiteX14" fmla="*/ 1002744 w 1000125"/>
                  <a:gd name="connsiteY14" fmla="*/ 1745694 h 1847850"/>
                  <a:gd name="connsiteX15" fmla="*/ 1002744 w 1000125"/>
                  <a:gd name="connsiteY15" fmla="*/ 107394 h 1847850"/>
                  <a:gd name="connsiteX16" fmla="*/ 899874 w 1000125"/>
                  <a:gd name="connsiteY16" fmla="*/ 4524 h 1847850"/>
                  <a:gd name="connsiteX17" fmla="*/ 107394 w 1000125"/>
                  <a:gd name="connsiteY17" fmla="*/ 4524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125" h="1847850">
                    <a:moveTo>
                      <a:pt x="899874" y="1850469"/>
                    </a:moveTo>
                    <a:lnTo>
                      <a:pt x="107394" y="1850469"/>
                    </a:lnTo>
                    <a:cubicBezTo>
                      <a:pt x="50244" y="1850469"/>
                      <a:pt x="3572" y="1803797"/>
                      <a:pt x="3572" y="1746647"/>
                    </a:cubicBezTo>
                    <a:lnTo>
                      <a:pt x="3572" y="107394"/>
                    </a:lnTo>
                    <a:cubicBezTo>
                      <a:pt x="3572" y="50244"/>
                      <a:pt x="50244" y="3572"/>
                      <a:pt x="107394" y="3572"/>
                    </a:cubicBezTo>
                    <a:lnTo>
                      <a:pt x="899874" y="3572"/>
                    </a:lnTo>
                    <a:cubicBezTo>
                      <a:pt x="957024" y="3572"/>
                      <a:pt x="1003697" y="50244"/>
                      <a:pt x="1003697" y="107394"/>
                    </a:cubicBezTo>
                    <a:lnTo>
                      <a:pt x="1003697" y="1746647"/>
                    </a:lnTo>
                    <a:cubicBezTo>
                      <a:pt x="1003697" y="1803797"/>
                      <a:pt x="957024" y="1850469"/>
                      <a:pt x="899874" y="1850469"/>
                    </a:cubicBezTo>
                    <a:close/>
                    <a:moveTo>
                      <a:pt x="107394" y="3572"/>
                    </a:moveTo>
                    <a:cubicBezTo>
                      <a:pt x="50244" y="3572"/>
                      <a:pt x="4524" y="50244"/>
                      <a:pt x="4524" y="106442"/>
                    </a:cubicBezTo>
                    <a:lnTo>
                      <a:pt x="4524" y="1745694"/>
                    </a:lnTo>
                    <a:cubicBezTo>
                      <a:pt x="4524" y="1802844"/>
                      <a:pt x="51197" y="1848564"/>
                      <a:pt x="107394" y="1848564"/>
                    </a:cubicBezTo>
                    <a:lnTo>
                      <a:pt x="899874" y="1848564"/>
                    </a:lnTo>
                    <a:cubicBezTo>
                      <a:pt x="957024" y="1848564"/>
                      <a:pt x="1002744" y="1801892"/>
                      <a:pt x="1002744" y="1745694"/>
                    </a:cubicBezTo>
                    <a:lnTo>
                      <a:pt x="1002744" y="107394"/>
                    </a:lnTo>
                    <a:cubicBezTo>
                      <a:pt x="1002744" y="50244"/>
                      <a:pt x="956072" y="4524"/>
                      <a:pt x="899874" y="4524"/>
                    </a:cubicBezTo>
                    <a:lnTo>
                      <a:pt x="107394" y="4524"/>
                    </a:lnTo>
                    <a:close/>
                  </a:path>
                </a:pathLst>
              </a:custGeom>
              <a:noFill/>
              <a:ln w="9525" cap="flat">
                <a:solidFill>
                  <a:srgbClr val="B7B3A6"/>
                </a:solidFill>
                <a:prstDash val="solid"/>
                <a:bevel/>
              </a:ln>
            </p:spPr>
            <p:txBody>
              <a:bodyPr rtlCol="0" anchor="ctr"/>
              <a:lstStyle/>
              <a:p>
                <a:endParaRPr lang="en-GB">
                  <a:solidFill>
                    <a:prstClr val="black"/>
                  </a:solidFill>
                </a:endParaRPr>
              </a:p>
            </p:txBody>
          </p:sp>
        </p:grpSp>
        <p:sp>
          <p:nvSpPr>
            <p:cNvPr id="15" name="Picture Placeholder 19">
              <a:extLst>
                <a:ext uri="{FF2B5EF4-FFF2-40B4-BE49-F238E27FC236}">
                  <a16:creationId xmlns:a16="http://schemas.microsoft.com/office/drawing/2014/main" id="{24DA5EFE-ACB3-46EF-B58B-F69E31C8E571}"/>
                </a:ext>
              </a:extLst>
            </p:cNvPr>
            <p:cNvSpPr txBox="1">
              <a:spLocks/>
            </p:cNvSpPr>
            <p:nvPr/>
          </p:nvSpPr>
          <p:spPr>
            <a:xfrm>
              <a:off x="3495383" y="1564635"/>
              <a:ext cx="2378578" cy="3601958"/>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marL="0" indent="0" algn="ctr" defTabSz="685800" rtl="0" eaLnBrk="1" latinLnBrk="0" hangingPunct="1">
                <a:lnSpc>
                  <a:spcPct val="90000"/>
                </a:lnSpc>
                <a:spcBef>
                  <a:spcPts val="0"/>
                </a:spcBef>
                <a:spcAft>
                  <a:spcPts val="600"/>
                </a:spcAft>
                <a:buFont typeface="Arial" panose="020B0604020202020204" pitchFamily="34" charset="0"/>
                <a:buNone/>
                <a:defRPr sz="1200" kern="1200">
                  <a:solidFill>
                    <a:schemeClr val="tx2"/>
                  </a:solidFill>
                  <a:latin typeface="+mn-lt"/>
                  <a:ea typeface="+mn-ea"/>
                  <a:cs typeface="+mn-cs"/>
                </a:defRPr>
              </a:lvl1pPr>
              <a:lvl2pPr marL="179388" indent="-108000" algn="l" defTabSz="685800" rtl="0" eaLnBrk="1" latinLnBrk="0" hangingPunct="1">
                <a:lnSpc>
                  <a:spcPct val="90000"/>
                </a:lnSpc>
                <a:spcBef>
                  <a:spcPts val="0"/>
                </a:spcBef>
                <a:spcAft>
                  <a:spcPts val="600"/>
                </a:spcAft>
                <a:buFont typeface="Arial" panose="020B0604020202020204" pitchFamily="34" charset="0"/>
                <a:buChar char="•"/>
                <a:defRPr sz="1600" kern="1200">
                  <a:solidFill>
                    <a:schemeClr val="tx2"/>
                  </a:solidFill>
                  <a:latin typeface="+mn-lt"/>
                  <a:ea typeface="+mn-ea"/>
                  <a:cs typeface="+mn-cs"/>
                </a:defRPr>
              </a:lvl2pPr>
              <a:lvl3pPr marL="360363" indent="-122238" algn="l" defTabSz="685800" rtl="0" eaLnBrk="1" latinLnBrk="0" hangingPunct="1">
                <a:lnSpc>
                  <a:spcPct val="9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538163" indent="-136525" algn="l" defTabSz="685800" rtl="0" eaLnBrk="1" latinLnBrk="0" hangingPunct="1">
                <a:lnSpc>
                  <a:spcPct val="90000"/>
                </a:lnSpc>
                <a:spcBef>
                  <a:spcPts val="0"/>
                </a:spcBef>
                <a:spcAft>
                  <a:spcPts val="600"/>
                </a:spcAft>
                <a:buFont typeface="Arial" panose="020B0604020202020204" pitchFamily="34" charset="0"/>
                <a:buChar char="•"/>
                <a:defRPr sz="1200" kern="1200">
                  <a:solidFill>
                    <a:schemeClr val="tx2"/>
                  </a:solidFill>
                  <a:latin typeface="+mn-lt"/>
                  <a:ea typeface="+mn-ea"/>
                  <a:cs typeface="+mn-cs"/>
                </a:defRPr>
              </a:lvl4pPr>
              <a:lvl5pPr marL="717550" indent="-152400" algn="l" defTabSz="685800" rtl="0" eaLnBrk="1" latinLnBrk="0" hangingPunct="1">
                <a:lnSpc>
                  <a:spcPct val="90000"/>
                </a:lnSpc>
                <a:spcBef>
                  <a:spcPts val="0"/>
                </a:spcBef>
                <a:spcAft>
                  <a:spcPts val="600"/>
                </a:spcAft>
                <a:buFont typeface="Arial" panose="020B0604020202020204" pitchFamily="34" charset="0"/>
                <a:buChar char="•"/>
                <a:defRPr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solidFill>
                    <a:srgbClr val="4C5B52"/>
                  </a:solidFill>
                </a:rPr>
                <a:t> </a:t>
              </a:r>
            </a:p>
          </p:txBody>
        </p:sp>
        <p:pic>
          <p:nvPicPr>
            <p:cNvPr id="20" name="Picture 19"/>
            <p:cNvPicPr>
              <a:picLocks noChangeAspect="1"/>
            </p:cNvPicPr>
            <p:nvPr/>
          </p:nvPicPr>
          <p:blipFill rotWithShape="1">
            <a:blip r:embed="rId3"/>
            <a:srcRect t="1865" r="-878" b="4354"/>
            <a:stretch/>
          </p:blipFill>
          <p:spPr>
            <a:xfrm>
              <a:off x="3526258" y="1806956"/>
              <a:ext cx="2316827" cy="2695107"/>
            </a:xfrm>
            <a:prstGeom prst="rect">
              <a:avLst/>
            </a:prstGeom>
          </p:spPr>
        </p:pic>
      </p:grpSp>
      <p:sp>
        <p:nvSpPr>
          <p:cNvPr id="27" name="Title 3">
            <a:extLst>
              <a:ext uri="{FF2B5EF4-FFF2-40B4-BE49-F238E27FC236}">
                <a16:creationId xmlns:a16="http://schemas.microsoft.com/office/drawing/2014/main" id="{045A17DC-862F-464A-9CF7-924212D2926E}"/>
              </a:ext>
            </a:extLst>
          </p:cNvPr>
          <p:cNvSpPr txBox="1">
            <a:spLocks/>
          </p:cNvSpPr>
          <p:nvPr/>
        </p:nvSpPr>
        <p:spPr>
          <a:xfrm>
            <a:off x="399714" y="443668"/>
            <a:ext cx="6411633" cy="5644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2"/>
                </a:solidFill>
                <a:latin typeface="+mj-lt"/>
                <a:ea typeface="+mj-ea"/>
                <a:cs typeface="+mj-cs"/>
              </a:defRPr>
            </a:lvl1pPr>
          </a:lstStyle>
          <a:p>
            <a:r>
              <a:rPr lang="en-GB" sz="3000" dirty="0">
                <a:solidFill>
                  <a:srgbClr val="00447A"/>
                </a:solidFill>
              </a:rPr>
              <a:t>Nike European Operations BV</a:t>
            </a:r>
          </a:p>
          <a:p>
            <a:r>
              <a:rPr lang="en-GB" sz="2800" b="0" dirty="0">
                <a:solidFill>
                  <a:srgbClr val="00447A"/>
                </a:solidFill>
              </a:rPr>
              <a:t>2018</a:t>
            </a:r>
            <a:endParaRPr lang="en-GB" sz="3000" b="0" dirty="0">
              <a:solidFill>
                <a:srgbClr val="00447A"/>
              </a:solidFill>
            </a:endParaRPr>
          </a:p>
        </p:txBody>
      </p:sp>
      <p:sp>
        <p:nvSpPr>
          <p:cNvPr id="21" name="TextBox 20"/>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1098" y="240719"/>
            <a:ext cx="895992" cy="895990"/>
          </a:xfrm>
          <a:prstGeom prst="rect">
            <a:avLst/>
          </a:prstGeom>
        </p:spPr>
      </p:pic>
    </p:spTree>
    <p:extLst>
      <p:ext uri="{BB962C8B-B14F-4D97-AF65-F5344CB8AC3E}">
        <p14:creationId xmlns:p14="http://schemas.microsoft.com/office/powerpoint/2010/main" val="407982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bg/>
                                          </p:spTgt>
                                        </p:tgtEl>
                                        <p:attrNameLst>
                                          <p:attrName>style.visibility</p:attrName>
                                        </p:attrNameLst>
                                      </p:cBhvr>
                                      <p:to>
                                        <p:strVal val="visible"/>
                                      </p:to>
                                    </p:set>
                                    <p:animEffect transition="in" filter="fade">
                                      <p:cBhvr>
                                        <p:cTn id="7" dur="500"/>
                                        <p:tgtEl>
                                          <p:spTgt spid="24">
                                            <p:bg/>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bg/>
                                          </p:spTgt>
                                        </p:tgtEl>
                                        <p:attrNameLst>
                                          <p:attrName>style.visibility</p:attrName>
                                        </p:attrNameLst>
                                      </p:cBhvr>
                                      <p:to>
                                        <p:strVal val="visible"/>
                                      </p:to>
                                    </p:set>
                                    <p:animEffect transition="in" filter="fade">
                                      <p:cBhvr>
                                        <p:cTn id="13" dur="500"/>
                                        <p:tgtEl>
                                          <p:spTgt spid="26">
                                            <p:bg/>
                                          </p:spTgt>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fade">
                                      <p:cBhvr>
                                        <p:cTn id="16" dur="500"/>
                                        <p:tgtEl>
                                          <p:spTgt spid="26">
                                            <p:txEl>
                                              <p:pRg st="0" end="0"/>
                                            </p:txEl>
                                          </p:spTgt>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35" presetClass="path" presetSubtype="0" accel="50000" decel="50000" fill="hold" grpId="1" nodeType="withEffect">
                                  <p:stCondLst>
                                    <p:cond delay="0"/>
                                  </p:stCondLst>
                                  <p:childTnLst>
                                    <p:animMotion origin="layout" path="M 0.00938 2.96296E-6 L -8.33333E-7 2.96296E-6 " pathEditMode="relative" rAng="0" ptsTypes="AA">
                                      <p:cBhvr>
                                        <p:cTn id="21" dur="750" fill="hold"/>
                                        <p:tgtEl>
                                          <p:spTgt spid="27"/>
                                        </p:tgtEl>
                                        <p:attrNameLst>
                                          <p:attrName>ppt_x</p:attrName>
                                          <p:attrName>ppt_y</p:attrName>
                                        </p:attrNameLst>
                                      </p:cBhvr>
                                      <p:rCtr x="-469" y="0"/>
                                    </p:animMotion>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P spid="26" grpId="0" build="p" animBg="1"/>
      <p:bldP spid="27" grpId="0"/>
      <p:bldP spid="2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p:cNvSpPr>
            <a:spLocks noGrp="1"/>
          </p:cNvSpPr>
          <p:nvPr>
            <p:ph type="body" sz="quarter" idx="36"/>
          </p:nvPr>
        </p:nvSpPr>
        <p:spPr/>
        <p:txBody>
          <a:bodyPr/>
          <a:lstStyle/>
          <a:p>
            <a:endParaRPr lang="en-GB"/>
          </a:p>
        </p:txBody>
      </p:sp>
      <p:sp>
        <p:nvSpPr>
          <p:cNvPr id="22" name="Rectangle 21"/>
          <p:cNvSpPr/>
          <p:nvPr/>
        </p:nvSpPr>
        <p:spPr>
          <a:xfrm>
            <a:off x="399716" y="2355542"/>
            <a:ext cx="6313681" cy="338554"/>
          </a:xfrm>
          <a:prstGeom prst="rect">
            <a:avLst/>
          </a:prstGeom>
        </p:spPr>
        <p:txBody>
          <a:bodyPr wrap="square">
            <a:spAutoFit/>
          </a:bodyPr>
          <a:lstStyle/>
          <a:p>
            <a:r>
              <a:rPr lang="en-GB" sz="1600" b="1" dirty="0">
                <a:solidFill>
                  <a:srgbClr val="666666"/>
                </a:solidFill>
              </a:rPr>
              <a:t>By the end of today’s session you will feel confident in: </a:t>
            </a:r>
          </a:p>
        </p:txBody>
      </p:sp>
      <p:sp>
        <p:nvSpPr>
          <p:cNvPr id="12" name="Text Placeholder 14">
            <a:extLst>
              <a:ext uri="{FF2B5EF4-FFF2-40B4-BE49-F238E27FC236}">
                <a16:creationId xmlns:a16="http://schemas.microsoft.com/office/drawing/2014/main" id="{9AD3B295-9119-4692-9D6A-9BBD0862085C}"/>
              </a:ext>
            </a:extLst>
          </p:cNvPr>
          <p:cNvSpPr>
            <a:spLocks noGrp="1"/>
          </p:cNvSpPr>
          <p:nvPr>
            <p:ph type="body" sz="quarter" idx="4294967295"/>
          </p:nvPr>
        </p:nvSpPr>
        <p:spPr>
          <a:xfrm>
            <a:off x="8518865" y="6458440"/>
            <a:ext cx="268224" cy="309947"/>
          </a:xfrm>
          <a:prstGeom prst="rect">
            <a:avLst/>
          </a:prstGeom>
          <a:blipFill>
            <a:blip r:embed="rId3"/>
            <a:stretch>
              <a:fillRect/>
            </a:stretch>
          </a:blipFill>
        </p:spPr>
        <p:txBody>
          <a:bodyPr/>
          <a:lstStyle/>
          <a:p>
            <a:endParaRPr lang="en-GB" dirty="0"/>
          </a:p>
        </p:txBody>
      </p:sp>
      <p:sp>
        <p:nvSpPr>
          <p:cNvPr id="14" name="Text Placeholder 10"/>
          <p:cNvSpPr>
            <a:spLocks noGrp="1"/>
          </p:cNvSpPr>
          <p:nvPr>
            <p:ph type="body" sz="quarter" idx="4294967295"/>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a:lstStyle/>
          <a:p>
            <a:endParaRPr lang="en-GB" dirty="0"/>
          </a:p>
        </p:txBody>
      </p:sp>
      <p:sp>
        <p:nvSpPr>
          <p:cNvPr id="15" name="Title 2">
            <a:extLst>
              <a:ext uri="{FF2B5EF4-FFF2-40B4-BE49-F238E27FC236}">
                <a16:creationId xmlns:a16="http://schemas.microsoft.com/office/drawing/2014/main" id="{88542609-440C-4125-860B-6AF503A4762D}"/>
              </a:ext>
            </a:extLst>
          </p:cNvPr>
          <p:cNvSpPr txBox="1">
            <a:spLocks/>
          </p:cNvSpPr>
          <p:nvPr/>
        </p:nvSpPr>
        <p:spPr>
          <a:xfrm>
            <a:off x="399716" y="443669"/>
            <a:ext cx="6843638" cy="524072"/>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r>
              <a:rPr lang="en-GB" dirty="0">
                <a:solidFill>
                  <a:srgbClr val="4C5B52"/>
                </a:solidFill>
              </a:rPr>
              <a:t>What are the Learning Outcomes </a:t>
            </a:r>
            <a:r>
              <a:rPr lang="en-GB" sz="3000" b="0" dirty="0">
                <a:solidFill>
                  <a:srgbClr val="4C5B52"/>
                </a:solidFill>
              </a:rPr>
              <a:t>for today’s training?</a:t>
            </a:r>
          </a:p>
        </p:txBody>
      </p:sp>
      <p:grpSp>
        <p:nvGrpSpPr>
          <p:cNvPr id="55" name="Group 54"/>
          <p:cNvGrpSpPr/>
          <p:nvPr/>
        </p:nvGrpSpPr>
        <p:grpSpPr>
          <a:xfrm>
            <a:off x="6019873" y="2923186"/>
            <a:ext cx="2779020" cy="830997"/>
            <a:chOff x="6084318" y="2980677"/>
            <a:chExt cx="2779020" cy="830997"/>
          </a:xfrm>
        </p:grpSpPr>
        <p:sp>
          <p:nvSpPr>
            <p:cNvPr id="35" name="Rectangle 34"/>
            <p:cNvSpPr/>
            <p:nvPr/>
          </p:nvSpPr>
          <p:spPr>
            <a:xfrm>
              <a:off x="6366695" y="2980677"/>
              <a:ext cx="2496643" cy="830997"/>
            </a:xfrm>
            <a:prstGeom prst="rect">
              <a:avLst/>
            </a:prstGeom>
          </p:spPr>
          <p:txBody>
            <a:bodyPr wrap="square">
              <a:spAutoFit/>
            </a:bodyPr>
            <a:lstStyle/>
            <a:p>
              <a:pPr>
                <a:buClr>
                  <a:srgbClr val="686D67"/>
                </a:buClr>
              </a:pPr>
              <a:r>
                <a:rPr lang="en-GB" sz="1200" b="1" dirty="0">
                  <a:solidFill>
                    <a:srgbClr val="009AC7"/>
                  </a:solidFill>
                </a:rPr>
                <a:t>Identifying</a:t>
              </a:r>
              <a:r>
                <a:rPr lang="en-GB" sz="1200" dirty="0"/>
                <a:t> </a:t>
              </a:r>
              <a:r>
                <a:rPr lang="en-GB" sz="1200" dirty="0">
                  <a:solidFill>
                    <a:srgbClr val="4C5B52"/>
                  </a:solidFill>
                </a:rPr>
                <a:t>what would be considered as ‘significant conditions’ and when / where these should be included.</a:t>
              </a:r>
            </a:p>
          </p:txBody>
        </p:sp>
        <p:pic>
          <p:nvPicPr>
            <p:cNvPr id="47" name="Picture 4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318" y="3001864"/>
              <a:ext cx="282377" cy="282377"/>
            </a:xfrm>
            <a:prstGeom prst="rect">
              <a:avLst/>
            </a:prstGeom>
          </p:spPr>
        </p:pic>
      </p:grpSp>
      <p:grpSp>
        <p:nvGrpSpPr>
          <p:cNvPr id="56" name="Group 55"/>
          <p:cNvGrpSpPr/>
          <p:nvPr/>
        </p:nvGrpSpPr>
        <p:grpSpPr>
          <a:xfrm>
            <a:off x="469881" y="4316675"/>
            <a:ext cx="2539647" cy="830997"/>
            <a:chOff x="399716" y="4483798"/>
            <a:chExt cx="2539647" cy="830997"/>
          </a:xfrm>
        </p:grpSpPr>
        <p:sp>
          <p:nvSpPr>
            <p:cNvPr id="44" name="Rectangle 43"/>
            <p:cNvSpPr/>
            <p:nvPr/>
          </p:nvSpPr>
          <p:spPr>
            <a:xfrm>
              <a:off x="659164" y="4483798"/>
              <a:ext cx="2280199" cy="830997"/>
            </a:xfrm>
            <a:prstGeom prst="rect">
              <a:avLst/>
            </a:prstGeom>
          </p:spPr>
          <p:txBody>
            <a:bodyPr wrap="square">
              <a:spAutoFit/>
            </a:bodyPr>
            <a:lstStyle/>
            <a:p>
              <a:pPr>
                <a:buClr>
                  <a:srgbClr val="686D67"/>
                </a:buClr>
              </a:pPr>
              <a:r>
                <a:rPr lang="en-GB" sz="1200" b="1" dirty="0">
                  <a:solidFill>
                    <a:srgbClr val="009AC7"/>
                  </a:solidFill>
                </a:rPr>
                <a:t>Describing</a:t>
              </a:r>
              <a:r>
                <a:rPr lang="en-GB" sz="1200" b="1" dirty="0">
                  <a:solidFill>
                    <a:srgbClr val="25789B"/>
                  </a:solidFill>
                </a:rPr>
                <a:t> </a:t>
              </a:r>
              <a:r>
                <a:rPr lang="en-GB" sz="1200" dirty="0">
                  <a:solidFill>
                    <a:srgbClr val="4C5B52"/>
                  </a:solidFill>
                </a:rPr>
                <a:t>the issues that need to be considered when producing responsible promotions. </a:t>
              </a:r>
            </a:p>
          </p:txBody>
        </p:sp>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716" y="4515871"/>
              <a:ext cx="281018" cy="281018"/>
            </a:xfrm>
            <a:prstGeom prst="rect">
              <a:avLst/>
            </a:prstGeom>
          </p:spPr>
        </p:pic>
      </p:grpSp>
      <p:grpSp>
        <p:nvGrpSpPr>
          <p:cNvPr id="54" name="Group 53"/>
          <p:cNvGrpSpPr/>
          <p:nvPr/>
        </p:nvGrpSpPr>
        <p:grpSpPr>
          <a:xfrm>
            <a:off x="3209680" y="2925813"/>
            <a:ext cx="2610040" cy="1015663"/>
            <a:chOff x="3298502" y="3003847"/>
            <a:chExt cx="2610040" cy="1015663"/>
          </a:xfrm>
        </p:grpSpPr>
        <p:sp>
          <p:nvSpPr>
            <p:cNvPr id="42" name="Rectangle 41"/>
            <p:cNvSpPr/>
            <p:nvPr/>
          </p:nvSpPr>
          <p:spPr>
            <a:xfrm>
              <a:off x="3587018" y="3003847"/>
              <a:ext cx="2321524" cy="1015663"/>
            </a:xfrm>
            <a:prstGeom prst="rect">
              <a:avLst/>
            </a:prstGeom>
          </p:spPr>
          <p:txBody>
            <a:bodyPr wrap="square">
              <a:spAutoFit/>
            </a:bodyPr>
            <a:lstStyle/>
            <a:p>
              <a:pPr>
                <a:buClr>
                  <a:srgbClr val="686D67"/>
                </a:buClr>
              </a:pPr>
              <a:r>
                <a:rPr lang="en-GB" sz="1200" b="1" dirty="0">
                  <a:solidFill>
                    <a:srgbClr val="009AC7"/>
                  </a:solidFill>
                </a:rPr>
                <a:t>Describing</a:t>
              </a:r>
              <a:r>
                <a:rPr lang="en-GB" sz="1200" b="1" dirty="0"/>
                <a:t> </a:t>
              </a:r>
              <a:r>
                <a:rPr lang="en-GB" sz="1200" dirty="0">
                  <a:solidFill>
                    <a:srgbClr val="4C5B52"/>
                  </a:solidFill>
                </a:rPr>
                <a:t>the key principles that need to be considered when preparing a promotion of any kind (e.g. Prize draws, competitions, instant wins, etc.)</a:t>
              </a:r>
            </a:p>
          </p:txBody>
        </p:sp>
        <p:pic>
          <p:nvPicPr>
            <p:cNvPr id="51" name="Picture 5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8502" y="3019999"/>
              <a:ext cx="288516" cy="288516"/>
            </a:xfrm>
            <a:prstGeom prst="rect">
              <a:avLst/>
            </a:prstGeom>
          </p:spPr>
        </p:pic>
      </p:grpSp>
      <p:grpSp>
        <p:nvGrpSpPr>
          <p:cNvPr id="53" name="Group 52"/>
          <p:cNvGrpSpPr/>
          <p:nvPr/>
        </p:nvGrpSpPr>
        <p:grpSpPr>
          <a:xfrm>
            <a:off x="469881" y="2925813"/>
            <a:ext cx="2539647" cy="1015663"/>
            <a:chOff x="399716" y="3005919"/>
            <a:chExt cx="2539647" cy="1015663"/>
          </a:xfrm>
        </p:grpSpPr>
        <p:sp>
          <p:nvSpPr>
            <p:cNvPr id="43" name="Rectangle 42"/>
            <p:cNvSpPr/>
            <p:nvPr/>
          </p:nvSpPr>
          <p:spPr>
            <a:xfrm>
              <a:off x="659165" y="3005919"/>
              <a:ext cx="2280198" cy="1015663"/>
            </a:xfrm>
            <a:prstGeom prst="rect">
              <a:avLst/>
            </a:prstGeom>
          </p:spPr>
          <p:txBody>
            <a:bodyPr wrap="square">
              <a:spAutoFit/>
            </a:bodyPr>
            <a:lstStyle/>
            <a:p>
              <a:pPr>
                <a:buClr>
                  <a:srgbClr val="686D67"/>
                </a:buClr>
              </a:pPr>
              <a:r>
                <a:rPr lang="en-GB" sz="1200" b="1" dirty="0">
                  <a:solidFill>
                    <a:srgbClr val="009AC7"/>
                  </a:solidFill>
                </a:rPr>
                <a:t>Explaining</a:t>
              </a:r>
              <a:r>
                <a:rPr lang="en-GB" sz="1200" dirty="0">
                  <a:solidFill>
                    <a:srgbClr val="009AC7"/>
                  </a:solidFill>
                </a:rPr>
                <a:t> </a:t>
              </a:r>
              <a:r>
                <a:rPr lang="en-GB" sz="1200" dirty="0">
                  <a:solidFill>
                    <a:srgbClr val="4C5B52"/>
                  </a:solidFill>
                </a:rPr>
                <a:t>what is considered to be ‘Promotional Marketing’ and the types of promotions that are covered within the ASA and CAP’s remit.</a:t>
              </a:r>
            </a:p>
          </p:txBody>
        </p:sp>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716" y="3020938"/>
              <a:ext cx="287818" cy="287818"/>
            </a:xfrm>
            <a:prstGeom prst="rect">
              <a:avLst/>
            </a:prstGeom>
          </p:spPr>
        </p:pic>
      </p:grpSp>
      <p:sp>
        <p:nvSpPr>
          <p:cNvPr id="24" name="TextBox 23"/>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sp>
        <p:nvSpPr>
          <p:cNvPr id="2" name="Rectangle 1"/>
          <p:cNvSpPr/>
          <p:nvPr/>
        </p:nvSpPr>
        <p:spPr>
          <a:xfrm>
            <a:off x="469881" y="1576900"/>
            <a:ext cx="8119149" cy="738664"/>
          </a:xfrm>
          <a:prstGeom prst="rect">
            <a:avLst/>
          </a:prstGeom>
          <a:solidFill>
            <a:schemeClr val="bg2">
              <a:lumMod val="95000"/>
            </a:schemeClr>
          </a:solidFill>
        </p:spPr>
        <p:txBody>
          <a:bodyPr wrap="square">
            <a:spAutoFit/>
          </a:bodyPr>
          <a:lstStyle/>
          <a:p>
            <a:r>
              <a:rPr lang="en-GB" sz="1400" dirty="0">
                <a:solidFill>
                  <a:srgbClr val="666666"/>
                </a:solidFill>
              </a:rPr>
              <a:t>The aim of today’s training is to equip you with greater knowledge and a wider understanding of the advertising rules on promotional marketing, “best” and “No.1” claims, and using the term “Dr” so your members can run effective and compliant campaigns. </a:t>
            </a:r>
          </a:p>
        </p:txBody>
      </p:sp>
      <p:grpSp>
        <p:nvGrpSpPr>
          <p:cNvPr id="7" name="Group 6">
            <a:extLst>
              <a:ext uri="{FF2B5EF4-FFF2-40B4-BE49-F238E27FC236}">
                <a16:creationId xmlns:a16="http://schemas.microsoft.com/office/drawing/2014/main" id="{075411BF-8D2A-8CF1-5884-EB3EDA8A4527}"/>
              </a:ext>
            </a:extLst>
          </p:cNvPr>
          <p:cNvGrpSpPr/>
          <p:nvPr/>
        </p:nvGrpSpPr>
        <p:grpSpPr>
          <a:xfrm>
            <a:off x="3209680" y="4278402"/>
            <a:ext cx="2561217" cy="461665"/>
            <a:chOff x="3209680" y="4278402"/>
            <a:chExt cx="2561217" cy="461665"/>
          </a:xfrm>
        </p:grpSpPr>
        <p:pic>
          <p:nvPicPr>
            <p:cNvPr id="3" name="Picture 2">
              <a:extLst>
                <a:ext uri="{FF2B5EF4-FFF2-40B4-BE49-F238E27FC236}">
                  <a16:creationId xmlns:a16="http://schemas.microsoft.com/office/drawing/2014/main" id="{A43147E3-3E36-B56F-15D4-B72CA18FACE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209680" y="4286775"/>
              <a:ext cx="281018" cy="281018"/>
            </a:xfrm>
            <a:prstGeom prst="rect">
              <a:avLst/>
            </a:prstGeom>
          </p:spPr>
        </p:pic>
        <p:sp>
          <p:nvSpPr>
            <p:cNvPr id="5" name="Rectangle 4">
              <a:extLst>
                <a:ext uri="{FF2B5EF4-FFF2-40B4-BE49-F238E27FC236}">
                  <a16:creationId xmlns:a16="http://schemas.microsoft.com/office/drawing/2014/main" id="{9F505270-1AD7-7AF9-2493-A4821B37EA04}"/>
                </a:ext>
              </a:extLst>
            </p:cNvPr>
            <p:cNvSpPr/>
            <p:nvPr/>
          </p:nvSpPr>
          <p:spPr>
            <a:xfrm>
              <a:off x="3490698" y="4278402"/>
              <a:ext cx="2280199" cy="461665"/>
            </a:xfrm>
            <a:prstGeom prst="rect">
              <a:avLst/>
            </a:prstGeom>
          </p:spPr>
          <p:txBody>
            <a:bodyPr wrap="square">
              <a:spAutoFit/>
            </a:bodyPr>
            <a:lstStyle/>
            <a:p>
              <a:pPr>
                <a:buClr>
                  <a:srgbClr val="686D67"/>
                </a:buClr>
              </a:pPr>
              <a:r>
                <a:rPr lang="en-GB" sz="1200" b="1" dirty="0">
                  <a:solidFill>
                    <a:srgbClr val="009AC7"/>
                  </a:solidFill>
                </a:rPr>
                <a:t>Identifying</a:t>
              </a:r>
              <a:r>
                <a:rPr lang="en-GB" sz="1200" b="1" dirty="0">
                  <a:solidFill>
                    <a:srgbClr val="25789B"/>
                  </a:solidFill>
                </a:rPr>
                <a:t> </a:t>
              </a:r>
              <a:r>
                <a:rPr lang="en-GB" sz="1200" dirty="0">
                  <a:solidFill>
                    <a:srgbClr val="4C5B52"/>
                  </a:solidFill>
                </a:rPr>
                <a:t>when the term ‘Dr’ is appropriate to use.</a:t>
              </a:r>
            </a:p>
          </p:txBody>
        </p:sp>
      </p:grpSp>
      <p:grpSp>
        <p:nvGrpSpPr>
          <p:cNvPr id="8" name="Group 7">
            <a:extLst>
              <a:ext uri="{FF2B5EF4-FFF2-40B4-BE49-F238E27FC236}">
                <a16:creationId xmlns:a16="http://schemas.microsoft.com/office/drawing/2014/main" id="{07F41F59-ADA1-958F-8657-22AB1F63A3A8}"/>
              </a:ext>
            </a:extLst>
          </p:cNvPr>
          <p:cNvGrpSpPr/>
          <p:nvPr/>
        </p:nvGrpSpPr>
        <p:grpSpPr>
          <a:xfrm>
            <a:off x="6021232" y="4242415"/>
            <a:ext cx="2561217" cy="830997"/>
            <a:chOff x="6021232" y="4242415"/>
            <a:chExt cx="2561217" cy="830997"/>
          </a:xfrm>
        </p:grpSpPr>
        <p:pic>
          <p:nvPicPr>
            <p:cNvPr id="4" name="Picture 3">
              <a:extLst>
                <a:ext uri="{FF2B5EF4-FFF2-40B4-BE49-F238E27FC236}">
                  <a16:creationId xmlns:a16="http://schemas.microsoft.com/office/drawing/2014/main" id="{F50DAC46-5672-175F-EBDC-3FAFF101B9F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021232" y="4281479"/>
              <a:ext cx="281018" cy="281018"/>
            </a:xfrm>
            <a:prstGeom prst="rect">
              <a:avLst/>
            </a:prstGeom>
          </p:spPr>
        </p:pic>
        <p:sp>
          <p:nvSpPr>
            <p:cNvPr id="6" name="Rectangle 5">
              <a:extLst>
                <a:ext uri="{FF2B5EF4-FFF2-40B4-BE49-F238E27FC236}">
                  <a16:creationId xmlns:a16="http://schemas.microsoft.com/office/drawing/2014/main" id="{77D57105-A104-E254-4C74-344F646129BB}"/>
                </a:ext>
              </a:extLst>
            </p:cNvPr>
            <p:cNvSpPr/>
            <p:nvPr/>
          </p:nvSpPr>
          <p:spPr>
            <a:xfrm>
              <a:off x="6302250" y="4242415"/>
              <a:ext cx="2280199" cy="830997"/>
            </a:xfrm>
            <a:prstGeom prst="rect">
              <a:avLst/>
            </a:prstGeom>
          </p:spPr>
          <p:txBody>
            <a:bodyPr wrap="square">
              <a:spAutoFit/>
            </a:bodyPr>
            <a:lstStyle/>
            <a:p>
              <a:pPr>
                <a:buClr>
                  <a:srgbClr val="686D67"/>
                </a:buClr>
              </a:pPr>
              <a:r>
                <a:rPr lang="en-GB" sz="1200" b="1" dirty="0">
                  <a:solidFill>
                    <a:srgbClr val="009AC7"/>
                  </a:solidFill>
                </a:rPr>
                <a:t>Understanding</a:t>
              </a:r>
              <a:r>
                <a:rPr lang="en-GB" sz="1200" b="1" dirty="0">
                  <a:solidFill>
                    <a:srgbClr val="25789B"/>
                  </a:solidFill>
                </a:rPr>
                <a:t> </a:t>
              </a:r>
              <a:r>
                <a:rPr lang="en-GB" sz="1200" dirty="0">
                  <a:solidFill>
                    <a:srgbClr val="4C5B52"/>
                  </a:solidFill>
                </a:rPr>
                <a:t>the requirements that need to be considered when making “best” or “no.1” claims. </a:t>
              </a:r>
            </a:p>
          </p:txBody>
        </p:sp>
      </p:grpSp>
    </p:spTree>
    <p:extLst>
      <p:ext uri="{BB962C8B-B14F-4D97-AF65-F5344CB8AC3E}">
        <p14:creationId xmlns:p14="http://schemas.microsoft.com/office/powerpoint/2010/main" val="265887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5" presetClass="path" presetSubtype="0" accel="50000" decel="50000" fill="hold" grpId="1" nodeType="withEffect">
                                  <p:stCondLst>
                                    <p:cond delay="0"/>
                                  </p:stCondLst>
                                  <p:childTnLst>
                                    <p:animMotion origin="layout" path="M 0.00938 2.22222E-6 L -1.94444E-6 2.22222E-6 " pathEditMode="relative" rAng="0" ptsTypes="AA">
                                      <p:cBhvr>
                                        <p:cTn id="9" dur="750" fill="hold"/>
                                        <p:tgtEl>
                                          <p:spTgt spid="15"/>
                                        </p:tgtEl>
                                        <p:attrNameLst>
                                          <p:attrName>ppt_x</p:attrName>
                                          <p:attrName>ppt_y</p:attrName>
                                        </p:attrNameLst>
                                      </p:cBhvr>
                                      <p:rCtr x="-469" y="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500"/>
                                        <p:tgtEl>
                                          <p:spTgt spid="5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5" grpId="0"/>
      <p:bldP spid="15" grpId="1"/>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GB"/>
              <a:t>The Broadcast</a:t>
            </a:r>
            <a:br>
              <a:rPr lang="en-GB"/>
            </a:br>
            <a:r>
              <a:rPr lang="en-GB"/>
              <a:t>rules</a:t>
            </a:r>
          </a:p>
        </p:txBody>
      </p:sp>
      <p:pic>
        <p:nvPicPr>
          <p:cNvPr id="6" name="Picture 5"/>
          <p:cNvPicPr>
            <a:picLocks noChangeAspect="1"/>
          </p:cNvPicPr>
          <p:nvPr/>
        </p:nvPicPr>
        <p:blipFill>
          <a:blip r:embed="rId3"/>
          <a:stretch>
            <a:fillRect/>
          </a:stretch>
        </p:blipFill>
        <p:spPr>
          <a:xfrm>
            <a:off x="399716" y="199434"/>
            <a:ext cx="8876545" cy="6517189"/>
          </a:xfrm>
          <a:prstGeom prst="rect">
            <a:avLst/>
          </a:prstGeom>
        </p:spPr>
      </p:pic>
      <p:sp>
        <p:nvSpPr>
          <p:cNvPr id="22" name="Text Placeholder 21"/>
          <p:cNvSpPr>
            <a:spLocks noGrp="1"/>
          </p:cNvSpPr>
          <p:nvPr>
            <p:ph type="body" sz="quarter" idx="40"/>
          </p:nvPr>
        </p:nvSpPr>
        <p:spPr/>
        <p:txBody>
          <a:bodyPr/>
          <a:lstStyle/>
          <a:p>
            <a:endParaRPr lang="en-GB"/>
          </a:p>
        </p:txBody>
      </p:sp>
      <p:sp>
        <p:nvSpPr>
          <p:cNvPr id="18" name="Title 14"/>
          <p:cNvSpPr txBox="1">
            <a:spLocks/>
          </p:cNvSpPr>
          <p:nvPr/>
        </p:nvSpPr>
        <p:spPr>
          <a:xfrm>
            <a:off x="399715" y="443669"/>
            <a:ext cx="4962587" cy="524072"/>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r>
              <a:rPr lang="en-GB" sz="3400">
                <a:solidFill>
                  <a:srgbClr val="4C5B52"/>
                </a:solidFill>
              </a:rPr>
              <a:t>Promotional Savings</a:t>
            </a:r>
          </a:p>
          <a:p>
            <a:r>
              <a:rPr lang="en-GB" b="0">
                <a:solidFill>
                  <a:srgbClr val="4C5B52"/>
                </a:solidFill>
              </a:rPr>
              <a:t>claims </a:t>
            </a:r>
            <a:endParaRPr lang="en-GB" sz="3400" b="0">
              <a:solidFill>
                <a:srgbClr val="4C5B52"/>
              </a:solidFill>
            </a:endParaRPr>
          </a:p>
        </p:txBody>
      </p:sp>
      <p:grpSp>
        <p:nvGrpSpPr>
          <p:cNvPr id="4" name="Group 3"/>
          <p:cNvGrpSpPr/>
          <p:nvPr/>
        </p:nvGrpSpPr>
        <p:grpSpPr>
          <a:xfrm>
            <a:off x="5429756" y="582626"/>
            <a:ext cx="3050697" cy="3050697"/>
            <a:chOff x="5429756" y="582626"/>
            <a:chExt cx="3050697" cy="3050697"/>
          </a:xfrm>
        </p:grpSpPr>
        <p:sp>
          <p:nvSpPr>
            <p:cNvPr id="3" name="Oval 2"/>
            <p:cNvSpPr/>
            <p:nvPr/>
          </p:nvSpPr>
          <p:spPr>
            <a:xfrm>
              <a:off x="5874818" y="1205713"/>
              <a:ext cx="2176757" cy="2128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9756" y="582626"/>
              <a:ext cx="3050697" cy="3050697"/>
            </a:xfrm>
            <a:prstGeom prst="rect">
              <a:avLst/>
            </a:prstGeom>
          </p:spPr>
        </p:pic>
      </p:grpSp>
      <p:grpSp>
        <p:nvGrpSpPr>
          <p:cNvPr id="9" name="Group 8"/>
          <p:cNvGrpSpPr/>
          <p:nvPr/>
        </p:nvGrpSpPr>
        <p:grpSpPr>
          <a:xfrm>
            <a:off x="3287389" y="3333919"/>
            <a:ext cx="2943477" cy="2943477"/>
            <a:chOff x="3287389" y="3333919"/>
            <a:chExt cx="2943477" cy="2943477"/>
          </a:xfrm>
        </p:grpSpPr>
        <p:sp>
          <p:nvSpPr>
            <p:cNvPr id="8" name="Oval 7"/>
            <p:cNvSpPr/>
            <p:nvPr/>
          </p:nvSpPr>
          <p:spPr>
            <a:xfrm>
              <a:off x="3609048" y="3763258"/>
              <a:ext cx="2265770" cy="21524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solidFill>
                  <a:srgbClr val="FFFFFF"/>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7389" y="3333919"/>
              <a:ext cx="2943477" cy="2943477"/>
            </a:xfrm>
            <a:prstGeom prst="rect">
              <a:avLst/>
            </a:prstGeom>
          </p:spPr>
        </p:pic>
      </p:grpSp>
      <p:sp>
        <p:nvSpPr>
          <p:cNvPr id="13" name="TextBox 12"/>
          <p:cNvSpPr txBox="1"/>
          <p:nvPr/>
        </p:nvSpPr>
        <p:spPr>
          <a:xfrm>
            <a:off x="27458" y="6514874"/>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spTree>
    <p:extLst>
      <p:ext uri="{BB962C8B-B14F-4D97-AF65-F5344CB8AC3E}">
        <p14:creationId xmlns:p14="http://schemas.microsoft.com/office/powerpoint/2010/main" val="181346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4403269" y="1831685"/>
            <a:ext cx="283710" cy="31208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p>
        </p:txBody>
      </p:sp>
      <p:grpSp>
        <p:nvGrpSpPr>
          <p:cNvPr id="20" name="Group 19"/>
          <p:cNvGrpSpPr/>
          <p:nvPr/>
        </p:nvGrpSpPr>
        <p:grpSpPr>
          <a:xfrm>
            <a:off x="771797" y="1959206"/>
            <a:ext cx="1675559" cy="1634536"/>
            <a:chOff x="395710" y="1870214"/>
            <a:chExt cx="1702396" cy="1660716"/>
          </a:xfrm>
          <a:solidFill>
            <a:srgbClr val="D4AED2">
              <a:alpha val="40000"/>
            </a:srgbClr>
          </a:solidFill>
        </p:grpSpPr>
        <p:sp>
          <p:nvSpPr>
            <p:cNvPr id="25" name="Oval 24"/>
            <p:cNvSpPr/>
            <p:nvPr/>
          </p:nvSpPr>
          <p:spPr>
            <a:xfrm>
              <a:off x="395710" y="1870214"/>
              <a:ext cx="1702396" cy="1660716"/>
            </a:xfrm>
            <a:prstGeom prst="ellipse">
              <a:avLst/>
            </a:prstGeom>
            <a:grpFill/>
            <a:ln w="28575">
              <a:solidFill>
                <a:srgbClr val="42237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solidFill>
                  <a:srgbClr val="FFFFFF"/>
                </a:solidFill>
              </a:endParaRPr>
            </a:p>
          </p:txBody>
        </p:sp>
        <p:sp>
          <p:nvSpPr>
            <p:cNvPr id="26" name="Rectangle 25"/>
            <p:cNvSpPr/>
            <p:nvPr/>
          </p:nvSpPr>
          <p:spPr>
            <a:xfrm>
              <a:off x="514537" y="2296917"/>
              <a:ext cx="1452096" cy="750495"/>
            </a:xfrm>
            <a:prstGeom prst="rect">
              <a:avLst/>
            </a:prstGeom>
            <a:noFill/>
            <a:ln>
              <a:noFill/>
            </a:ln>
          </p:spPr>
          <p:txBody>
            <a:bodyPr wrap="square">
              <a:spAutoFit/>
            </a:bodyPr>
            <a:lstStyle/>
            <a:p>
              <a:pPr algn="ctr"/>
              <a:r>
                <a:rPr lang="en-GB" sz="1400" dirty="0">
                  <a:solidFill>
                    <a:srgbClr val="4C5B52"/>
                  </a:solidFill>
                </a:rPr>
                <a:t>Reference prices must not mislead</a:t>
              </a:r>
            </a:p>
          </p:txBody>
        </p:sp>
      </p:grpSp>
      <p:sp>
        <p:nvSpPr>
          <p:cNvPr id="5" name="Oval 4"/>
          <p:cNvSpPr/>
          <p:nvPr/>
        </p:nvSpPr>
        <p:spPr>
          <a:xfrm>
            <a:off x="1415631" y="1823467"/>
            <a:ext cx="375447" cy="32851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p>
        </p:txBody>
      </p:sp>
      <p:pic>
        <p:nvPicPr>
          <p:cNvPr id="33" name="Picture Placeholder 13"/>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1388390" y="1730116"/>
            <a:ext cx="429928" cy="429927"/>
          </a:xfrm>
          <a:prstGeom prst="ellipse">
            <a:avLst/>
          </a:prstGeom>
        </p:spPr>
      </p:pic>
      <p:sp>
        <p:nvSpPr>
          <p:cNvPr id="12" name="Text Placeholder 11"/>
          <p:cNvSpPr>
            <a:spLocks noGrp="1"/>
          </p:cNvSpPr>
          <p:nvPr>
            <p:ph type="body" sz="quarter" idx="36"/>
          </p:nvPr>
        </p:nvSpPr>
        <p:spPr/>
        <p:txBody>
          <a:bodyPr/>
          <a:lstStyle/>
          <a:p>
            <a:endParaRPr lang="en-GB"/>
          </a:p>
        </p:txBody>
      </p:sp>
      <p:sp>
        <p:nvSpPr>
          <p:cNvPr id="21" name="Text Placeholder 10"/>
          <p:cNvSpPr>
            <a:spLocks noGrp="1"/>
          </p:cNvSpPr>
          <p:nvPr>
            <p:ph type="body" sz="quarter" idx="4294967295"/>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a:lstStyle/>
          <a:p>
            <a:endParaRPr lang="en-GB" dirty="0"/>
          </a:p>
        </p:txBody>
      </p:sp>
      <p:sp>
        <p:nvSpPr>
          <p:cNvPr id="22" name="Text Placeholder 49"/>
          <p:cNvSpPr>
            <a:spLocks noGrp="1"/>
          </p:cNvSpPr>
          <p:nvPr>
            <p:ph type="body" sz="quarter" idx="36"/>
          </p:nvPr>
        </p:nvSpPr>
        <p:spPr>
          <a:xfrm>
            <a:off x="8518865" y="6458440"/>
            <a:ext cx="268224" cy="309947"/>
          </a:xfrm>
        </p:spPr>
        <p:txBody>
          <a:bodyPr/>
          <a:lstStyle/>
          <a:p>
            <a:endParaRPr lang="en-GB"/>
          </a:p>
        </p:txBody>
      </p:sp>
      <p:sp>
        <p:nvSpPr>
          <p:cNvPr id="23" name="TextBox 22"/>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cxnSp>
        <p:nvCxnSpPr>
          <p:cNvPr id="24" name="Straight Connector 23"/>
          <p:cNvCxnSpPr/>
          <p:nvPr/>
        </p:nvCxnSpPr>
        <p:spPr>
          <a:xfrm flipV="1">
            <a:off x="5283752" y="5603609"/>
            <a:ext cx="3235113" cy="13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itle 3">
            <a:extLst>
              <a:ext uri="{FF2B5EF4-FFF2-40B4-BE49-F238E27FC236}">
                <a16:creationId xmlns:a16="http://schemas.microsoft.com/office/drawing/2014/main" id="{045A17DC-862F-464A-9CF7-924212D2926E}"/>
              </a:ext>
            </a:extLst>
          </p:cNvPr>
          <p:cNvSpPr txBox="1">
            <a:spLocks/>
          </p:cNvSpPr>
          <p:nvPr/>
        </p:nvSpPr>
        <p:spPr>
          <a:xfrm>
            <a:off x="399715" y="443668"/>
            <a:ext cx="8014942" cy="5644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2"/>
                </a:solidFill>
                <a:latin typeface="+mj-lt"/>
                <a:ea typeface="+mj-ea"/>
                <a:cs typeface="+mj-cs"/>
              </a:defRPr>
            </a:lvl1pPr>
          </a:lstStyle>
          <a:p>
            <a:r>
              <a:rPr lang="en-GB" sz="3000">
                <a:solidFill>
                  <a:srgbClr val="422379"/>
                </a:solidFill>
              </a:rPr>
              <a:t>What do I need to remember? </a:t>
            </a:r>
            <a:endParaRPr lang="en-GB" sz="2800" b="0">
              <a:solidFill>
                <a:srgbClr val="422379"/>
              </a:solidFill>
            </a:endParaRPr>
          </a:p>
        </p:txBody>
      </p:sp>
      <p:cxnSp>
        <p:nvCxnSpPr>
          <p:cNvPr id="39" name="Straight Connector 38"/>
          <p:cNvCxnSpPr>
            <a:stCxn id="25" idx="5"/>
            <a:endCxn id="29" idx="0"/>
          </p:cNvCxnSpPr>
          <p:nvPr/>
        </p:nvCxnSpPr>
        <p:spPr>
          <a:xfrm>
            <a:off x="2201976" y="3354370"/>
            <a:ext cx="930286" cy="859489"/>
          </a:xfrm>
          <a:prstGeom prst="line">
            <a:avLst/>
          </a:prstGeom>
          <a:ln w="12700">
            <a:solidFill>
              <a:srgbClr val="422379"/>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31" idx="3"/>
            <a:endCxn id="29" idx="0"/>
          </p:cNvCxnSpPr>
          <p:nvPr/>
        </p:nvCxnSpPr>
        <p:spPr>
          <a:xfrm flipH="1">
            <a:off x="3132261" y="3326153"/>
            <a:ext cx="977457" cy="887706"/>
          </a:xfrm>
          <a:prstGeom prst="line">
            <a:avLst/>
          </a:prstGeom>
          <a:ln w="12700">
            <a:solidFill>
              <a:srgbClr val="422379"/>
            </a:solidFill>
            <a:prstDash val="dash"/>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46A24EE6-DE4A-9CB8-C02E-58952EC7BB6F}"/>
              </a:ext>
            </a:extLst>
          </p:cNvPr>
          <p:cNvGrpSpPr/>
          <p:nvPr/>
        </p:nvGrpSpPr>
        <p:grpSpPr>
          <a:xfrm>
            <a:off x="2294480" y="4213859"/>
            <a:ext cx="1675561" cy="1634537"/>
            <a:chOff x="2294480" y="4213859"/>
            <a:chExt cx="1675561" cy="1634537"/>
          </a:xfrm>
        </p:grpSpPr>
        <p:sp>
          <p:nvSpPr>
            <p:cNvPr id="29" name="Oval 28"/>
            <p:cNvSpPr/>
            <p:nvPr/>
          </p:nvSpPr>
          <p:spPr>
            <a:xfrm>
              <a:off x="2294480" y="4213859"/>
              <a:ext cx="1675561" cy="1634537"/>
            </a:xfrm>
            <a:prstGeom prst="ellipse">
              <a:avLst/>
            </a:prstGeom>
            <a:solidFill>
              <a:srgbClr val="D4AED2">
                <a:alpha val="40000"/>
              </a:srgbClr>
            </a:solidFill>
            <a:ln w="28575">
              <a:solidFill>
                <a:srgbClr val="42237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solidFill>
                  <a:srgbClr val="FFFFFF"/>
                </a:solidFill>
              </a:endParaRPr>
            </a:p>
          </p:txBody>
        </p:sp>
        <p:sp>
          <p:nvSpPr>
            <p:cNvPr id="38" name="Rectangle 37"/>
            <p:cNvSpPr/>
            <p:nvPr/>
          </p:nvSpPr>
          <p:spPr>
            <a:xfrm>
              <a:off x="2506301" y="4650299"/>
              <a:ext cx="1251919" cy="738664"/>
            </a:xfrm>
            <a:prstGeom prst="rect">
              <a:avLst/>
            </a:prstGeom>
            <a:noFill/>
          </p:spPr>
          <p:txBody>
            <a:bodyPr wrap="square">
              <a:spAutoFit/>
            </a:bodyPr>
            <a:lstStyle/>
            <a:p>
              <a:pPr algn="ctr"/>
              <a:r>
                <a:rPr lang="en-GB" sz="1400" dirty="0">
                  <a:solidFill>
                    <a:srgbClr val="4C5B52"/>
                  </a:solidFill>
                  <a:latin typeface="Arial" panose="020B0604020202020204" pitchFamily="34" charset="0"/>
                  <a:cs typeface="Arial" panose="020B0604020202020204" pitchFamily="34" charset="0"/>
                </a:rPr>
                <a:t>Do not artificially inflate prices</a:t>
              </a:r>
            </a:p>
          </p:txBody>
        </p:sp>
      </p:grpSp>
      <p:cxnSp>
        <p:nvCxnSpPr>
          <p:cNvPr id="51" name="Straight Connector 50"/>
          <p:cNvCxnSpPr>
            <a:endCxn id="48" idx="0"/>
          </p:cNvCxnSpPr>
          <p:nvPr/>
        </p:nvCxnSpPr>
        <p:spPr>
          <a:xfrm>
            <a:off x="5214300" y="3305433"/>
            <a:ext cx="907233" cy="908422"/>
          </a:xfrm>
          <a:prstGeom prst="line">
            <a:avLst/>
          </a:prstGeom>
          <a:ln w="12700">
            <a:solidFill>
              <a:srgbClr val="422379"/>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50" idx="3"/>
            <a:endCxn id="48" idx="0"/>
          </p:cNvCxnSpPr>
          <p:nvPr/>
        </p:nvCxnSpPr>
        <p:spPr>
          <a:xfrm flipH="1">
            <a:off x="6121533" y="3411353"/>
            <a:ext cx="988323" cy="802506"/>
          </a:xfrm>
          <a:prstGeom prst="line">
            <a:avLst/>
          </a:prstGeom>
          <a:ln w="12700">
            <a:solidFill>
              <a:srgbClr val="422379"/>
            </a:solidFill>
            <a:prstDash val="dash"/>
          </a:ln>
        </p:spPr>
        <p:style>
          <a:lnRef idx="1">
            <a:schemeClr val="accent1"/>
          </a:lnRef>
          <a:fillRef idx="0">
            <a:schemeClr val="accent1"/>
          </a:fillRef>
          <a:effectRef idx="0">
            <a:schemeClr val="accent1"/>
          </a:effectRef>
          <a:fontRef idx="minor">
            <a:schemeClr val="tx1"/>
          </a:fontRef>
        </p:style>
      </p:cxnSp>
      <p:pic>
        <p:nvPicPr>
          <p:cNvPr id="35" name="Picture Placeholder 14"/>
          <p:cNvPicPr>
            <a:picLocks noGrp="1" noChangeAspect="1"/>
          </p:cNvPicPr>
          <p:nvPr>
            <p:ph type="pic" sz="quarter" idx="42"/>
          </p:nvPr>
        </p:nvPicPr>
        <p:blipFill>
          <a:blip r:embed="rId4" cstate="print">
            <a:extLst>
              <a:ext uri="{28A0092B-C50C-407E-A947-70E740481C1C}">
                <a14:useLocalDpi xmlns:a14="http://schemas.microsoft.com/office/drawing/2010/main" val="0"/>
              </a:ext>
            </a:extLst>
          </a:blip>
          <a:srcRect/>
          <a:stretch>
            <a:fillRect/>
          </a:stretch>
        </p:blipFill>
        <p:spPr>
          <a:xfrm>
            <a:off x="4401075" y="1619341"/>
            <a:ext cx="441099" cy="441100"/>
          </a:xfrm>
        </p:spPr>
      </p:pic>
      <p:sp>
        <p:nvSpPr>
          <p:cNvPr id="7" name="Oval 6"/>
          <p:cNvSpPr/>
          <p:nvPr/>
        </p:nvSpPr>
        <p:spPr>
          <a:xfrm>
            <a:off x="2900225" y="4029406"/>
            <a:ext cx="332362" cy="34144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p>
        </p:txBody>
      </p:sp>
      <p:pic>
        <p:nvPicPr>
          <p:cNvPr id="37" name="Picture Placeholder 15"/>
          <p:cNvPicPr>
            <a:picLocks noGrp="1" noChangeAspect="1"/>
          </p:cNvPicPr>
          <p:nvPr>
            <p:ph type="pic" sz="quarter" idx="41"/>
          </p:nvPr>
        </p:nvPicPr>
        <p:blipFill>
          <a:blip r:embed="rId5" cstate="print">
            <a:extLst>
              <a:ext uri="{28A0092B-C50C-407E-A947-70E740481C1C}">
                <a14:useLocalDpi xmlns:a14="http://schemas.microsoft.com/office/drawing/2010/main" val="0"/>
              </a:ext>
            </a:extLst>
          </a:blip>
          <a:srcRect t="117" b="117"/>
          <a:stretch>
            <a:fillRect/>
          </a:stretch>
        </p:blipFill>
        <p:spPr>
          <a:xfrm>
            <a:off x="2856909" y="3983057"/>
            <a:ext cx="435149" cy="434135"/>
          </a:xfrm>
        </p:spPr>
      </p:pic>
      <p:sp>
        <p:nvSpPr>
          <p:cNvPr id="42" name="Oval 41"/>
          <p:cNvSpPr/>
          <p:nvPr/>
        </p:nvSpPr>
        <p:spPr>
          <a:xfrm>
            <a:off x="6017699" y="4029405"/>
            <a:ext cx="332362" cy="34144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p>
        </p:txBody>
      </p:sp>
      <p:sp>
        <p:nvSpPr>
          <p:cNvPr id="43" name="Oval 42"/>
          <p:cNvSpPr/>
          <p:nvPr/>
        </p:nvSpPr>
        <p:spPr>
          <a:xfrm>
            <a:off x="7471878" y="1733386"/>
            <a:ext cx="332362" cy="34144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p>
        </p:txBody>
      </p:sp>
      <p:pic>
        <p:nvPicPr>
          <p:cNvPr id="41" name="Picture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3683" y="3955898"/>
            <a:ext cx="430877" cy="430877"/>
          </a:xfrm>
          <a:prstGeom prst="rect">
            <a:avLst/>
          </a:prstGeom>
        </p:spPr>
      </p:pic>
      <p:pic>
        <p:nvPicPr>
          <p:cNvPr id="44" name="Picture Placeholder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518826" y="1682130"/>
            <a:ext cx="448978" cy="448976"/>
          </a:xfrm>
          <a:prstGeom prst="ellipse">
            <a:avLst/>
          </a:prstGeom>
          <a:noFill/>
        </p:spPr>
      </p:pic>
      <p:grpSp>
        <p:nvGrpSpPr>
          <p:cNvPr id="17" name="Group 16">
            <a:extLst>
              <a:ext uri="{FF2B5EF4-FFF2-40B4-BE49-F238E27FC236}">
                <a16:creationId xmlns:a16="http://schemas.microsoft.com/office/drawing/2014/main" id="{1C2F42F6-6FDA-6EE6-12B0-5FA7CC131561}"/>
              </a:ext>
            </a:extLst>
          </p:cNvPr>
          <p:cNvGrpSpPr/>
          <p:nvPr/>
        </p:nvGrpSpPr>
        <p:grpSpPr>
          <a:xfrm>
            <a:off x="5283752" y="4213859"/>
            <a:ext cx="1675561" cy="1634537"/>
            <a:chOff x="5406673" y="4200612"/>
            <a:chExt cx="1675561" cy="1634537"/>
          </a:xfrm>
        </p:grpSpPr>
        <p:grpSp>
          <p:nvGrpSpPr>
            <p:cNvPr id="47" name="Group 46"/>
            <p:cNvGrpSpPr/>
            <p:nvPr/>
          </p:nvGrpSpPr>
          <p:grpSpPr>
            <a:xfrm>
              <a:off x="5406673" y="4200612"/>
              <a:ext cx="1675561" cy="1634537"/>
              <a:chOff x="1804493" y="4127431"/>
              <a:chExt cx="1702396" cy="1660716"/>
            </a:xfrm>
            <a:solidFill>
              <a:srgbClr val="D4AED2">
                <a:alpha val="40000"/>
              </a:srgbClr>
            </a:solidFill>
          </p:grpSpPr>
          <p:sp>
            <p:nvSpPr>
              <p:cNvPr id="48" name="Oval 47"/>
              <p:cNvSpPr/>
              <p:nvPr/>
            </p:nvSpPr>
            <p:spPr>
              <a:xfrm>
                <a:off x="1804493" y="4127431"/>
                <a:ext cx="1702396" cy="1660716"/>
              </a:xfrm>
              <a:prstGeom prst="ellipse">
                <a:avLst/>
              </a:prstGeom>
              <a:grpFill/>
              <a:ln w="28575">
                <a:solidFill>
                  <a:srgbClr val="42237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solidFill>
                    <a:srgbClr val="FFFFFF"/>
                  </a:solidFill>
                </a:endParaRPr>
              </a:p>
            </p:txBody>
          </p:sp>
          <p:sp>
            <p:nvSpPr>
              <p:cNvPr id="49" name="Rectangle 48"/>
              <p:cNvSpPr/>
              <p:nvPr/>
            </p:nvSpPr>
            <p:spPr>
              <a:xfrm>
                <a:off x="1884584" y="4466013"/>
                <a:ext cx="1540921" cy="297071"/>
              </a:xfrm>
              <a:prstGeom prst="rect">
                <a:avLst/>
              </a:prstGeom>
              <a:noFill/>
              <a:ln>
                <a:noFill/>
              </a:ln>
            </p:spPr>
            <p:txBody>
              <a:bodyPr wrap="square">
                <a:spAutoFit/>
              </a:bodyPr>
              <a:lstStyle/>
              <a:p>
                <a:pPr algn="ctr"/>
                <a:endParaRPr lang="en-GB" sz="1300">
                  <a:solidFill>
                    <a:srgbClr val="4C5B52"/>
                  </a:solidFill>
                </a:endParaRPr>
              </a:p>
            </p:txBody>
          </p:sp>
        </p:grpSp>
        <p:sp>
          <p:nvSpPr>
            <p:cNvPr id="10" name="TextBox 9">
              <a:extLst>
                <a:ext uri="{FF2B5EF4-FFF2-40B4-BE49-F238E27FC236}">
                  <a16:creationId xmlns:a16="http://schemas.microsoft.com/office/drawing/2014/main" id="{48A16A87-09AE-9EE0-83A9-DBF1E7444E46}"/>
                </a:ext>
              </a:extLst>
            </p:cNvPr>
            <p:cNvSpPr txBox="1"/>
            <p:nvPr/>
          </p:nvSpPr>
          <p:spPr>
            <a:xfrm>
              <a:off x="5587600" y="4567481"/>
              <a:ext cx="1286732" cy="804718"/>
            </a:xfrm>
            <a:prstGeom prst="rect">
              <a:avLst/>
            </a:prstGeom>
            <a:noFill/>
          </p:spPr>
          <p:txBody>
            <a:bodyPr wrap="square" rtlCol="0">
              <a:noAutofit/>
            </a:bodyPr>
            <a:lstStyle/>
            <a:p>
              <a:pPr algn="ctr"/>
              <a:r>
                <a:rPr lang="en-GB" sz="1400" dirty="0">
                  <a:solidFill>
                    <a:schemeClr val="tx2"/>
                  </a:solidFill>
                </a:rPr>
                <a:t>Use the correct terms for introductory offers</a:t>
              </a:r>
            </a:p>
          </p:txBody>
        </p:sp>
      </p:grpSp>
      <p:grpSp>
        <p:nvGrpSpPr>
          <p:cNvPr id="14" name="Group 13">
            <a:extLst>
              <a:ext uri="{FF2B5EF4-FFF2-40B4-BE49-F238E27FC236}">
                <a16:creationId xmlns:a16="http://schemas.microsoft.com/office/drawing/2014/main" id="{1C708222-475E-5519-27FC-A67ADF5CE19E}"/>
              </a:ext>
            </a:extLst>
          </p:cNvPr>
          <p:cNvGrpSpPr/>
          <p:nvPr/>
        </p:nvGrpSpPr>
        <p:grpSpPr>
          <a:xfrm>
            <a:off x="3864338" y="1930989"/>
            <a:ext cx="1675559" cy="1839232"/>
            <a:chOff x="3853133" y="1904948"/>
            <a:chExt cx="1675559" cy="1839232"/>
          </a:xfrm>
        </p:grpSpPr>
        <p:sp>
          <p:nvSpPr>
            <p:cNvPr id="31" name="Oval 30"/>
            <p:cNvSpPr/>
            <p:nvPr/>
          </p:nvSpPr>
          <p:spPr>
            <a:xfrm>
              <a:off x="3853133" y="1904948"/>
              <a:ext cx="1675559" cy="1634536"/>
            </a:xfrm>
            <a:prstGeom prst="ellipse">
              <a:avLst/>
            </a:prstGeom>
            <a:solidFill>
              <a:srgbClr val="D4AED2">
                <a:alpha val="40000"/>
              </a:srgbClr>
            </a:solidFill>
            <a:ln w="28575">
              <a:solidFill>
                <a:srgbClr val="42237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solidFill>
                  <a:srgbClr val="FFFFFF"/>
                </a:solidFill>
              </a:endParaRPr>
            </a:p>
          </p:txBody>
        </p:sp>
        <p:sp>
          <p:nvSpPr>
            <p:cNvPr id="4" name="TextBox 3">
              <a:extLst>
                <a:ext uri="{FF2B5EF4-FFF2-40B4-BE49-F238E27FC236}">
                  <a16:creationId xmlns:a16="http://schemas.microsoft.com/office/drawing/2014/main" id="{EF8B526F-8D7A-7168-3F9F-4D1F210B632F}"/>
                </a:ext>
              </a:extLst>
            </p:cNvPr>
            <p:cNvSpPr txBox="1"/>
            <p:nvPr/>
          </p:nvSpPr>
          <p:spPr>
            <a:xfrm>
              <a:off x="3992995" y="2335930"/>
              <a:ext cx="1425388" cy="1408250"/>
            </a:xfrm>
            <a:prstGeom prst="rect">
              <a:avLst/>
            </a:prstGeom>
            <a:noFill/>
          </p:spPr>
          <p:txBody>
            <a:bodyPr wrap="square" rtlCol="0">
              <a:noAutofit/>
            </a:bodyPr>
            <a:lstStyle/>
            <a:p>
              <a:pPr algn="ctr"/>
              <a:r>
                <a:rPr lang="en-GB" sz="1400" dirty="0">
                  <a:solidFill>
                    <a:schemeClr val="tx2"/>
                  </a:solidFill>
                </a:rPr>
                <a:t>The basis of the comparison is clear</a:t>
              </a:r>
            </a:p>
          </p:txBody>
        </p:sp>
      </p:grpSp>
      <p:grpSp>
        <p:nvGrpSpPr>
          <p:cNvPr id="16" name="Group 15">
            <a:extLst>
              <a:ext uri="{FF2B5EF4-FFF2-40B4-BE49-F238E27FC236}">
                <a16:creationId xmlns:a16="http://schemas.microsoft.com/office/drawing/2014/main" id="{4160C6CE-A41C-42FD-3586-0505CEF84E80}"/>
              </a:ext>
            </a:extLst>
          </p:cNvPr>
          <p:cNvGrpSpPr/>
          <p:nvPr/>
        </p:nvGrpSpPr>
        <p:grpSpPr>
          <a:xfrm>
            <a:off x="6864476" y="2016189"/>
            <a:ext cx="1675559" cy="1634536"/>
            <a:chOff x="6859495" y="1993063"/>
            <a:chExt cx="1675559" cy="1634536"/>
          </a:xfrm>
        </p:grpSpPr>
        <p:sp>
          <p:nvSpPr>
            <p:cNvPr id="50" name="Oval 49"/>
            <p:cNvSpPr/>
            <p:nvPr/>
          </p:nvSpPr>
          <p:spPr>
            <a:xfrm>
              <a:off x="6859495" y="1993063"/>
              <a:ext cx="1675559" cy="1634536"/>
            </a:xfrm>
            <a:prstGeom prst="ellipse">
              <a:avLst/>
            </a:prstGeom>
            <a:solidFill>
              <a:srgbClr val="D4AED2">
                <a:alpha val="40000"/>
              </a:srgbClr>
            </a:solidFill>
            <a:ln w="28575">
              <a:solidFill>
                <a:srgbClr val="42237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a:solidFill>
                  <a:srgbClr val="FFFFFF"/>
                </a:solidFill>
              </a:endParaRPr>
            </a:p>
          </p:txBody>
        </p:sp>
        <p:sp>
          <p:nvSpPr>
            <p:cNvPr id="11" name="TextBox 10">
              <a:extLst>
                <a:ext uri="{FF2B5EF4-FFF2-40B4-BE49-F238E27FC236}">
                  <a16:creationId xmlns:a16="http://schemas.microsoft.com/office/drawing/2014/main" id="{7E7F813E-2767-1838-AE54-9B3A4DE2E182}"/>
                </a:ext>
              </a:extLst>
            </p:cNvPr>
            <p:cNvSpPr txBox="1"/>
            <p:nvPr/>
          </p:nvSpPr>
          <p:spPr>
            <a:xfrm>
              <a:off x="7104875" y="2222138"/>
              <a:ext cx="1266919" cy="492668"/>
            </a:xfrm>
            <a:prstGeom prst="rect">
              <a:avLst/>
            </a:prstGeom>
            <a:noFill/>
          </p:spPr>
          <p:txBody>
            <a:bodyPr wrap="square" rtlCol="0">
              <a:noAutofit/>
            </a:bodyPr>
            <a:lstStyle/>
            <a:p>
              <a:pPr algn="ctr"/>
              <a:r>
                <a:rPr lang="en-GB" sz="1400" dirty="0">
                  <a:solidFill>
                    <a:schemeClr val="tx2"/>
                  </a:solidFill>
                </a:rPr>
                <a:t>“up to” and "from" claims must not exaggerate potential savings</a:t>
              </a:r>
            </a:p>
            <a:p>
              <a:pPr algn="l"/>
              <a:endParaRPr lang="en-GB" sz="1600" dirty="0">
                <a:solidFill>
                  <a:schemeClr val="tx2"/>
                </a:solidFill>
              </a:endParaRPr>
            </a:p>
          </p:txBody>
        </p:sp>
      </p:grpSp>
    </p:spTree>
    <p:extLst>
      <p:ext uri="{BB962C8B-B14F-4D97-AF65-F5344CB8AC3E}">
        <p14:creationId xmlns:p14="http://schemas.microsoft.com/office/powerpoint/2010/main" val="331650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35" presetClass="path" presetSubtype="0" accel="50000" decel="50000" fill="hold" grpId="1" nodeType="withEffect">
                                  <p:stCondLst>
                                    <p:cond delay="0"/>
                                  </p:stCondLst>
                                  <p:childTnLst>
                                    <p:animMotion origin="layout" path="M 0.00938 2.96296E-6 L -4.44444E-6 2.96296E-6 " pathEditMode="relative" rAng="0" ptsTypes="AA">
                                      <p:cBhvr>
                                        <p:cTn id="12" dur="750" fill="hold"/>
                                        <p:tgtEl>
                                          <p:spTgt spid="27"/>
                                        </p:tgtEl>
                                        <p:attrNameLst>
                                          <p:attrName>ppt_x</p:attrName>
                                          <p:attrName>ppt_y</p:attrName>
                                        </p:attrNameLst>
                                      </p:cBhvr>
                                      <p:rCtr x="-469" y="0"/>
                                    </p:animMotion>
                                  </p:childTnLst>
                                </p:cTn>
                              </p:par>
                              <p:par>
                                <p:cTn id="13" presetID="2" presetClass="entr" presetSubtype="4"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2" presetClass="entr" presetSubtype="4" fill="hold" nodeType="with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additive="base">
                                        <p:cTn id="26" dur="500" fill="hold"/>
                                        <p:tgtEl>
                                          <p:spTgt spid="51"/>
                                        </p:tgtEl>
                                        <p:attrNameLst>
                                          <p:attrName>ppt_x</p:attrName>
                                        </p:attrNameLst>
                                      </p:cBhvr>
                                      <p:tavLst>
                                        <p:tav tm="0">
                                          <p:val>
                                            <p:strVal val="#ppt_x"/>
                                          </p:val>
                                        </p:tav>
                                        <p:tav tm="100000">
                                          <p:val>
                                            <p:strVal val="#ppt_x"/>
                                          </p:val>
                                        </p:tav>
                                      </p:tavLst>
                                    </p:anim>
                                    <p:anim calcmode="lin" valueType="num">
                                      <p:cBhvr additive="base">
                                        <p:cTn id="27" dur="500" fill="hold"/>
                                        <p:tgtEl>
                                          <p:spTgt spid="5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2"/>
                                        </p:tgtEl>
                                        <p:attrNameLst>
                                          <p:attrName>style.visibility</p:attrName>
                                        </p:attrNameLst>
                                      </p:cBhvr>
                                      <p:to>
                                        <p:strVal val="visible"/>
                                      </p:to>
                                    </p:set>
                                    <p:anim calcmode="lin" valueType="num">
                                      <p:cBhvr additive="base">
                                        <p:cTn id="30" dur="500" fill="hold"/>
                                        <p:tgtEl>
                                          <p:spTgt spid="52"/>
                                        </p:tgtEl>
                                        <p:attrNameLst>
                                          <p:attrName>ppt_x</p:attrName>
                                        </p:attrNameLst>
                                      </p:cBhvr>
                                      <p:tavLst>
                                        <p:tav tm="0">
                                          <p:val>
                                            <p:strVal val="#ppt_x"/>
                                          </p:val>
                                        </p:tav>
                                        <p:tav tm="100000">
                                          <p:val>
                                            <p:strVal val="#ppt_x"/>
                                          </p:val>
                                        </p:tav>
                                      </p:tavLst>
                                    </p:anim>
                                    <p:anim calcmode="lin" valueType="num">
                                      <p:cBhvr additive="base">
                                        <p:cTn id="31" dur="500" fill="hold"/>
                                        <p:tgtEl>
                                          <p:spTgt spid="52"/>
                                        </p:tgtEl>
                                        <p:attrNameLst>
                                          <p:attrName>ppt_y</p:attrName>
                                        </p:attrNameLst>
                                      </p:cBhvr>
                                      <p:tavLst>
                                        <p:tav tm="0">
                                          <p:val>
                                            <p:strVal val="1+#ppt_h/2"/>
                                          </p:val>
                                        </p:tav>
                                        <p:tav tm="100000">
                                          <p:val>
                                            <p:strVal val="#ppt_y"/>
                                          </p:val>
                                        </p:tav>
                                      </p:tavLst>
                                    </p:anim>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10" presetClass="entr" presetSubtype="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par>
                                <p:cTn id="47" presetID="10" presetClass="entr" presetSubtype="0"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par>
                                <p:cTn id="56" presetID="10" presetClass="entr" presetSubtype="0" fill="hold"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par>
                                <p:cTn id="59" presetID="10" presetClass="entr" presetSubtype="0"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par>
                                <p:cTn id="62" presetID="10" presetClass="entr" presetSubtype="0"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0" presetClass="entr" presetSubtype="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par>
                                <p:cTn id="68" presetID="10" presetClass="entr" presetSubtype="0"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par>
                                <p:cTn id="71" presetID="10" presetClass="entr" presetSubtype="0"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27" grpId="0"/>
      <p:bldP spid="27" grpId="1"/>
      <p:bldP spid="7" grpId="0" animBg="1"/>
      <p:bldP spid="42" grpId="0" animBg="1"/>
      <p:bldP spid="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6"/>
          <p:cNvSpPr>
            <a:spLocks noGrp="1"/>
          </p:cNvSpPr>
          <p:nvPr>
            <p:ph type="body" sz="quarter" idx="16"/>
          </p:nvPr>
        </p:nvSpPr>
        <p:spPr>
          <a:xfrm>
            <a:off x="6599552" y="-2615911"/>
            <a:ext cx="4211638" cy="4210050"/>
          </a:xfrm>
          <a:solidFill>
            <a:schemeClr val="accent6">
              <a:lumMod val="40000"/>
              <a:lumOff val="60000"/>
              <a:alpha val="10196"/>
            </a:schemeClr>
          </a:solidFill>
        </p:spPr>
        <p:txBody>
          <a:bodyPr/>
          <a:lstStyle/>
          <a:p>
            <a:endParaRPr lang="en-GB" dirty="0"/>
          </a:p>
        </p:txBody>
      </p:sp>
      <p:sp>
        <p:nvSpPr>
          <p:cNvPr id="26" name="Text Placeholder 15"/>
          <p:cNvSpPr>
            <a:spLocks noGrp="1"/>
          </p:cNvSpPr>
          <p:nvPr>
            <p:ph type="body" sz="quarter" idx="16"/>
          </p:nvPr>
        </p:nvSpPr>
        <p:spPr>
          <a:xfrm>
            <a:off x="-640080" y="-845312"/>
            <a:ext cx="4210812" cy="4210812"/>
          </a:xfrm>
          <a:solidFill>
            <a:schemeClr val="accent6">
              <a:lumMod val="40000"/>
              <a:lumOff val="60000"/>
              <a:alpha val="10196"/>
            </a:schemeClr>
          </a:solidFill>
        </p:spPr>
        <p:txBody>
          <a:bodyPr/>
          <a:lstStyle/>
          <a:p>
            <a:endParaRPr lang="en-GB" dirty="0"/>
          </a:p>
        </p:txBody>
      </p:sp>
      <p:sp>
        <p:nvSpPr>
          <p:cNvPr id="11" name="Text Placeholder 10"/>
          <p:cNvSpPr>
            <a:spLocks noGrp="1"/>
          </p:cNvSpPr>
          <p:nvPr>
            <p:ph type="body" sz="quarter" idx="36"/>
          </p:nvPr>
        </p:nvSpPr>
        <p:spPr/>
        <p:txBody>
          <a:bodyPr/>
          <a:lstStyle/>
          <a:p>
            <a:endParaRPr lang="en-GB"/>
          </a:p>
        </p:txBody>
      </p:sp>
      <p:sp>
        <p:nvSpPr>
          <p:cNvPr id="12" name="Text Placeholder 11"/>
          <p:cNvSpPr>
            <a:spLocks noGrp="1"/>
          </p:cNvSpPr>
          <p:nvPr>
            <p:ph type="body" sz="quarter" idx="48"/>
          </p:nvPr>
        </p:nvSpPr>
        <p:spPr/>
        <p:txBody>
          <a:bodyPr/>
          <a:lstStyle/>
          <a:p>
            <a:endParaRPr lang="en-GB"/>
          </a:p>
        </p:txBody>
      </p:sp>
      <p:sp>
        <p:nvSpPr>
          <p:cNvPr id="27" name="Title 3">
            <a:extLst>
              <a:ext uri="{FF2B5EF4-FFF2-40B4-BE49-F238E27FC236}">
                <a16:creationId xmlns:a16="http://schemas.microsoft.com/office/drawing/2014/main" id="{045A17DC-862F-464A-9CF7-924212D2926E}"/>
              </a:ext>
            </a:extLst>
          </p:cNvPr>
          <p:cNvSpPr txBox="1">
            <a:spLocks/>
          </p:cNvSpPr>
          <p:nvPr/>
        </p:nvSpPr>
        <p:spPr>
          <a:xfrm>
            <a:off x="399714" y="443668"/>
            <a:ext cx="6411633" cy="5644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2"/>
                </a:solidFill>
                <a:latin typeface="+mj-lt"/>
                <a:ea typeface="+mj-ea"/>
                <a:cs typeface="+mj-cs"/>
              </a:defRPr>
            </a:lvl1pPr>
          </a:lstStyle>
          <a:p>
            <a:r>
              <a:rPr lang="en-GB" sz="3000" dirty="0">
                <a:solidFill>
                  <a:schemeClr val="accent6"/>
                </a:solidFill>
              </a:rPr>
              <a:t>J </a:t>
            </a:r>
            <a:r>
              <a:rPr lang="en-GB" sz="3000" dirty="0" err="1">
                <a:solidFill>
                  <a:schemeClr val="accent6"/>
                </a:solidFill>
              </a:rPr>
              <a:t>Rosee</a:t>
            </a:r>
            <a:r>
              <a:rPr lang="en-GB" sz="3000" dirty="0">
                <a:solidFill>
                  <a:schemeClr val="accent6"/>
                </a:solidFill>
              </a:rPr>
              <a:t> Fine Jewellery</a:t>
            </a:r>
          </a:p>
          <a:p>
            <a:r>
              <a:rPr lang="en-GB" sz="3000" b="0" dirty="0">
                <a:solidFill>
                  <a:schemeClr val="accent6"/>
                </a:solidFill>
              </a:rPr>
              <a:t>2017</a:t>
            </a:r>
            <a:endParaRPr lang="en-GB" b="0" dirty="0">
              <a:solidFill>
                <a:schemeClr val="accent6"/>
              </a:solidFill>
            </a:endParaRPr>
          </a:p>
          <a:p>
            <a:endParaRPr lang="en-GB" sz="3000" dirty="0">
              <a:solidFill>
                <a:srgbClr val="00447A"/>
              </a:solidFill>
            </a:endParaRPr>
          </a:p>
          <a:p>
            <a:r>
              <a:rPr lang="en-GB" sz="2800" b="0" dirty="0">
                <a:solidFill>
                  <a:srgbClr val="00447A"/>
                </a:solidFill>
              </a:rPr>
              <a:t> </a:t>
            </a:r>
            <a:endParaRPr lang="en-GB" sz="3000" b="0" dirty="0">
              <a:solidFill>
                <a:srgbClr val="00447A"/>
              </a:solidFill>
            </a:endParaRPr>
          </a:p>
        </p:txBody>
      </p:sp>
      <p:sp>
        <p:nvSpPr>
          <p:cNvPr id="21" name="TextBox 20"/>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91099" y="240719"/>
            <a:ext cx="895990" cy="895990"/>
          </a:xfrm>
          <a:prstGeom prst="rect">
            <a:avLst/>
          </a:prstGeom>
        </p:spPr>
      </p:pic>
      <p:pic>
        <p:nvPicPr>
          <p:cNvPr id="3" name="Picture 2">
            <a:extLst>
              <a:ext uri="{FF2B5EF4-FFF2-40B4-BE49-F238E27FC236}">
                <a16:creationId xmlns:a16="http://schemas.microsoft.com/office/drawing/2014/main" id="{8BBB3FF6-E373-414D-0C54-2081AF5C82BF}"/>
              </a:ext>
            </a:extLst>
          </p:cNvPr>
          <p:cNvPicPr>
            <a:picLocks noChangeAspect="1"/>
          </p:cNvPicPr>
          <p:nvPr/>
        </p:nvPicPr>
        <p:blipFill>
          <a:blip r:embed="rId4"/>
          <a:stretch>
            <a:fillRect/>
          </a:stretch>
        </p:blipFill>
        <p:spPr>
          <a:xfrm>
            <a:off x="2943339" y="1186116"/>
            <a:ext cx="4083340" cy="4762533"/>
          </a:xfrm>
          <a:prstGeom prst="rect">
            <a:avLst/>
          </a:prstGeom>
        </p:spPr>
      </p:pic>
      <p:pic>
        <p:nvPicPr>
          <p:cNvPr id="5" name="Picture 4">
            <a:extLst>
              <a:ext uri="{FF2B5EF4-FFF2-40B4-BE49-F238E27FC236}">
                <a16:creationId xmlns:a16="http://schemas.microsoft.com/office/drawing/2014/main" id="{F165E914-3101-72E2-62CA-26251221F09F}"/>
              </a:ext>
            </a:extLst>
          </p:cNvPr>
          <p:cNvPicPr>
            <a:picLocks noChangeAspect="1"/>
          </p:cNvPicPr>
          <p:nvPr/>
        </p:nvPicPr>
        <p:blipFill>
          <a:blip r:embed="rId5"/>
          <a:stretch>
            <a:fillRect/>
          </a:stretch>
        </p:blipFill>
        <p:spPr>
          <a:xfrm>
            <a:off x="603482" y="1718057"/>
            <a:ext cx="2119110" cy="3875415"/>
          </a:xfrm>
          <a:prstGeom prst="rect">
            <a:avLst/>
          </a:prstGeom>
        </p:spPr>
      </p:pic>
    </p:spTree>
    <p:extLst>
      <p:ext uri="{BB962C8B-B14F-4D97-AF65-F5344CB8AC3E}">
        <p14:creationId xmlns:p14="http://schemas.microsoft.com/office/powerpoint/2010/main" val="85056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bg/>
                                          </p:spTgt>
                                        </p:tgtEl>
                                        <p:attrNameLst>
                                          <p:attrName>style.visibility</p:attrName>
                                        </p:attrNameLst>
                                      </p:cBhvr>
                                      <p:to>
                                        <p:strVal val="visible"/>
                                      </p:to>
                                    </p:set>
                                    <p:animEffect transition="in" filter="fade">
                                      <p:cBhvr>
                                        <p:cTn id="7" dur="500"/>
                                        <p:tgtEl>
                                          <p:spTgt spid="24">
                                            <p:bg/>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bg/>
                                          </p:spTgt>
                                        </p:tgtEl>
                                        <p:attrNameLst>
                                          <p:attrName>style.visibility</p:attrName>
                                        </p:attrNameLst>
                                      </p:cBhvr>
                                      <p:to>
                                        <p:strVal val="visible"/>
                                      </p:to>
                                    </p:set>
                                    <p:animEffect transition="in" filter="fade">
                                      <p:cBhvr>
                                        <p:cTn id="13" dur="500"/>
                                        <p:tgtEl>
                                          <p:spTgt spid="26">
                                            <p:bg/>
                                          </p:spTgt>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fade">
                                      <p:cBhvr>
                                        <p:cTn id="16" dur="500"/>
                                        <p:tgtEl>
                                          <p:spTgt spid="26">
                                            <p:txEl>
                                              <p:pRg st="0" end="0"/>
                                            </p:txEl>
                                          </p:spTgt>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35" presetClass="path" presetSubtype="0" accel="50000" decel="50000" fill="hold" grpId="1" nodeType="withEffect">
                                  <p:stCondLst>
                                    <p:cond delay="0"/>
                                  </p:stCondLst>
                                  <p:childTnLst>
                                    <p:animMotion origin="layout" path="M 0.00938 2.96296E-6 L -8.33333E-7 2.96296E-6 " pathEditMode="relative" rAng="0" ptsTypes="AA">
                                      <p:cBhvr>
                                        <p:cTn id="21" dur="750" fill="hold"/>
                                        <p:tgtEl>
                                          <p:spTgt spid="27"/>
                                        </p:tgtEl>
                                        <p:attrNameLst>
                                          <p:attrName>ppt_x</p:attrName>
                                          <p:attrName>ppt_y</p:attrName>
                                        </p:attrNameLst>
                                      </p:cBhvr>
                                      <p:rCtr x="-469" y="0"/>
                                    </p:animMotion>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P spid="26" grpId="0" build="p" animBg="1"/>
      <p:bldP spid="27" grpId="0"/>
      <p:bldP spid="27"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6"/>
          <p:cNvSpPr>
            <a:spLocks noGrp="1"/>
          </p:cNvSpPr>
          <p:nvPr>
            <p:ph type="body" sz="quarter" idx="4294967295"/>
          </p:nvPr>
        </p:nvSpPr>
        <p:spPr>
          <a:xfrm>
            <a:off x="6599552" y="-2615911"/>
            <a:ext cx="4211638" cy="4210050"/>
          </a:xfrm>
          <a:prstGeom prst="ellipse">
            <a:avLst/>
          </a:prstGeom>
          <a:solidFill>
            <a:srgbClr val="7C0D6E">
              <a:alpha val="10196"/>
            </a:srgbClr>
          </a:solidFill>
        </p:spPr>
        <p:txBody>
          <a:bodyPr/>
          <a:lstStyle/>
          <a:p>
            <a:endParaRPr lang="en-GB" dirty="0"/>
          </a:p>
        </p:txBody>
      </p:sp>
      <p:sp>
        <p:nvSpPr>
          <p:cNvPr id="47" name="Text Placeholder 15"/>
          <p:cNvSpPr>
            <a:spLocks noGrp="1"/>
          </p:cNvSpPr>
          <p:nvPr>
            <p:ph type="body" sz="quarter" idx="4294967295"/>
          </p:nvPr>
        </p:nvSpPr>
        <p:spPr>
          <a:xfrm>
            <a:off x="-640080" y="-845312"/>
            <a:ext cx="4210812" cy="4210812"/>
          </a:xfrm>
          <a:prstGeom prst="ellipse">
            <a:avLst/>
          </a:prstGeom>
          <a:solidFill>
            <a:srgbClr val="7C0D6E">
              <a:alpha val="10196"/>
            </a:srgbClr>
          </a:solidFill>
        </p:spPr>
        <p:txBody>
          <a:bodyPr/>
          <a:lstStyle/>
          <a:p>
            <a:endParaRPr lang="en-GB" dirty="0"/>
          </a:p>
          <a:p>
            <a:endParaRPr lang="en-GB" dirty="0"/>
          </a:p>
        </p:txBody>
      </p:sp>
      <p:sp>
        <p:nvSpPr>
          <p:cNvPr id="12" name="Text Placeholder 11"/>
          <p:cNvSpPr>
            <a:spLocks noGrp="1"/>
          </p:cNvSpPr>
          <p:nvPr>
            <p:ph type="body" sz="quarter" idx="36"/>
          </p:nvPr>
        </p:nvSpPr>
        <p:spPr/>
        <p:txBody>
          <a:bodyPr/>
          <a:lstStyle/>
          <a:p>
            <a:endParaRPr lang="en-GB"/>
          </a:p>
        </p:txBody>
      </p:sp>
      <p:sp>
        <p:nvSpPr>
          <p:cNvPr id="21" name="Text Placeholder 10"/>
          <p:cNvSpPr>
            <a:spLocks noGrp="1"/>
          </p:cNvSpPr>
          <p:nvPr>
            <p:ph type="body" sz="quarter" idx="4294967295"/>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a:lstStyle/>
          <a:p>
            <a:endParaRPr lang="en-GB" dirty="0"/>
          </a:p>
        </p:txBody>
      </p:sp>
      <p:sp>
        <p:nvSpPr>
          <p:cNvPr id="22" name="Text Placeholder 49"/>
          <p:cNvSpPr>
            <a:spLocks noGrp="1"/>
          </p:cNvSpPr>
          <p:nvPr>
            <p:ph type="body" sz="quarter" idx="36"/>
          </p:nvPr>
        </p:nvSpPr>
        <p:spPr>
          <a:xfrm>
            <a:off x="8518865" y="6458440"/>
            <a:ext cx="268224" cy="309947"/>
          </a:xfrm>
        </p:spPr>
        <p:txBody>
          <a:bodyPr/>
          <a:lstStyle/>
          <a:p>
            <a:endParaRPr lang="en-GB"/>
          </a:p>
        </p:txBody>
      </p:sp>
      <p:sp>
        <p:nvSpPr>
          <p:cNvPr id="23" name="TextBox 22"/>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sp>
        <p:nvSpPr>
          <p:cNvPr id="27" name="Title 3">
            <a:extLst>
              <a:ext uri="{FF2B5EF4-FFF2-40B4-BE49-F238E27FC236}">
                <a16:creationId xmlns:a16="http://schemas.microsoft.com/office/drawing/2014/main" id="{045A17DC-862F-464A-9CF7-924212D2926E}"/>
              </a:ext>
            </a:extLst>
          </p:cNvPr>
          <p:cNvSpPr txBox="1">
            <a:spLocks/>
          </p:cNvSpPr>
          <p:nvPr/>
        </p:nvSpPr>
        <p:spPr>
          <a:xfrm>
            <a:off x="399715" y="443668"/>
            <a:ext cx="7019374" cy="5644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2"/>
                </a:solidFill>
                <a:latin typeface="+mj-lt"/>
                <a:ea typeface="+mj-ea"/>
                <a:cs typeface="+mj-cs"/>
              </a:defRPr>
            </a:lvl1pPr>
          </a:lstStyle>
          <a:p>
            <a:r>
              <a:rPr lang="en-GB" dirty="0">
                <a:solidFill>
                  <a:srgbClr val="422379"/>
                </a:solidFill>
              </a:rPr>
              <a:t>ASDA Stores</a:t>
            </a:r>
          </a:p>
          <a:p>
            <a:r>
              <a:rPr lang="en-GB" sz="3000" b="0" dirty="0">
                <a:solidFill>
                  <a:srgbClr val="422379"/>
                </a:solidFill>
              </a:rPr>
              <a:t>2015</a:t>
            </a:r>
          </a:p>
        </p:txBody>
      </p: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784" y="264434"/>
            <a:ext cx="852621" cy="848561"/>
          </a:xfrm>
          <a:prstGeom prst="rect">
            <a:avLst/>
          </a:prstGeom>
        </p:spPr>
      </p:pic>
      <p:pic>
        <p:nvPicPr>
          <p:cNvPr id="3" name="Picture 2">
            <a:extLst>
              <a:ext uri="{FF2B5EF4-FFF2-40B4-BE49-F238E27FC236}">
                <a16:creationId xmlns:a16="http://schemas.microsoft.com/office/drawing/2014/main" id="{1F1E8822-3B25-5001-A5C7-1A841D5AA10A}"/>
              </a:ext>
            </a:extLst>
          </p:cNvPr>
          <p:cNvPicPr>
            <a:picLocks noChangeAspect="1"/>
          </p:cNvPicPr>
          <p:nvPr/>
        </p:nvPicPr>
        <p:blipFill rotWithShape="1">
          <a:blip r:embed="rId4"/>
          <a:srcRect l="2076" t="3058" r="2759"/>
          <a:stretch/>
        </p:blipFill>
        <p:spPr>
          <a:xfrm>
            <a:off x="3825688" y="750978"/>
            <a:ext cx="3146612" cy="5104903"/>
          </a:xfrm>
          <a:prstGeom prst="rect">
            <a:avLst/>
          </a:prstGeom>
        </p:spPr>
      </p:pic>
    </p:spTree>
    <p:extLst>
      <p:ext uri="{BB962C8B-B14F-4D97-AF65-F5344CB8AC3E}">
        <p14:creationId xmlns:p14="http://schemas.microsoft.com/office/powerpoint/2010/main" val="4137996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35" presetClass="path" presetSubtype="0" accel="50000" decel="50000" fill="hold" grpId="1" nodeType="withEffect">
                                  <p:stCondLst>
                                    <p:cond delay="0"/>
                                  </p:stCondLst>
                                  <p:childTnLst>
                                    <p:animMotion origin="layout" path="M 0.00938 2.96296E-6 L -5.55556E-7 2.96296E-6 " pathEditMode="relative" rAng="0" ptsTypes="AA">
                                      <p:cBhvr>
                                        <p:cTn id="9" dur="750" fill="hold"/>
                                        <p:tgtEl>
                                          <p:spTgt spid="27"/>
                                        </p:tgtEl>
                                        <p:attrNameLst>
                                          <p:attrName>ppt_x</p:attrName>
                                          <p:attrName>ppt_y</p:attrName>
                                        </p:attrNameLst>
                                      </p:cBhvr>
                                      <p:rCtr x="-469" y="0"/>
                                    </p:animMotion>
                                  </p:childTnLst>
                                </p:cTn>
                              </p:par>
                              <p:par>
                                <p:cTn id="10" presetID="10" presetClass="entr" presetSubtype="0" fill="hold" grpId="0" nodeType="withEffect">
                                  <p:stCondLst>
                                    <p:cond delay="0"/>
                                  </p:stCondLst>
                                  <p:childTnLst>
                                    <p:set>
                                      <p:cBhvr>
                                        <p:cTn id="11" dur="1" fill="hold">
                                          <p:stCondLst>
                                            <p:cond delay="0"/>
                                          </p:stCondLst>
                                        </p:cTn>
                                        <p:tgtEl>
                                          <p:spTgt spid="41">
                                            <p:bg/>
                                          </p:spTgt>
                                        </p:tgtEl>
                                        <p:attrNameLst>
                                          <p:attrName>style.visibility</p:attrName>
                                        </p:attrNameLst>
                                      </p:cBhvr>
                                      <p:to>
                                        <p:strVal val="visible"/>
                                      </p:to>
                                    </p:set>
                                    <p:animEffect transition="in" filter="fade">
                                      <p:cBhvr>
                                        <p:cTn id="12" dur="500"/>
                                        <p:tgtEl>
                                          <p:spTgt spid="41">
                                            <p:bg/>
                                          </p:spTgt>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41">
                                            <p:txEl>
                                              <p:pRg st="0" end="0"/>
                                            </p:txEl>
                                          </p:spTgt>
                                        </p:tgtEl>
                                        <p:attrNameLst>
                                          <p:attrName>style.visibility</p:attrName>
                                        </p:attrNameLst>
                                      </p:cBhvr>
                                      <p:to>
                                        <p:strVal val="visible"/>
                                      </p:to>
                                    </p:set>
                                    <p:animEffect transition="in" filter="fade">
                                      <p:cBhvr>
                                        <p:cTn id="15" dur="500"/>
                                        <p:tgtEl>
                                          <p:spTgt spid="41">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bg/>
                                          </p:spTgt>
                                        </p:tgtEl>
                                        <p:attrNameLst>
                                          <p:attrName>style.visibility</p:attrName>
                                        </p:attrNameLst>
                                      </p:cBhvr>
                                      <p:to>
                                        <p:strVal val="visible"/>
                                      </p:to>
                                    </p:set>
                                    <p:animEffect transition="in" filter="fade">
                                      <p:cBhvr>
                                        <p:cTn id="18" dur="500"/>
                                        <p:tgtEl>
                                          <p:spTgt spid="47">
                                            <p:bg/>
                                          </p:spTgt>
                                        </p:tgtEl>
                                      </p:cBhvr>
                                    </p:animEffect>
                                  </p:childTnLst>
                                </p:cTn>
                              </p:par>
                              <p:par>
                                <p:cTn id="19" presetID="10" presetClass="entr" presetSubtype="0" fill="hold" grpId="0" nodeType="withEffect" nodePh="1">
                                  <p:stCondLst>
                                    <p:cond delay="0"/>
                                  </p:stCondLst>
                                  <p:endCondLst>
                                    <p:cond evt="begin" delay="0">
                                      <p:tn val="19"/>
                                    </p:cond>
                                  </p:endCondLst>
                                  <p:childTnLst>
                                    <p:set>
                                      <p:cBhvr>
                                        <p:cTn id="20" dur="1" fill="hold">
                                          <p:stCondLst>
                                            <p:cond delay="0"/>
                                          </p:stCondLst>
                                        </p:cTn>
                                        <p:tgtEl>
                                          <p:spTgt spid="47">
                                            <p:txEl>
                                              <p:pRg st="0" end="0"/>
                                            </p:txEl>
                                          </p:spTgt>
                                        </p:tgtEl>
                                        <p:attrNameLst>
                                          <p:attrName>style.visibility</p:attrName>
                                        </p:attrNameLst>
                                      </p:cBhvr>
                                      <p:to>
                                        <p:strVal val="visible"/>
                                      </p:to>
                                    </p:set>
                                    <p:animEffect transition="in" filter="fade">
                                      <p:cBhvr>
                                        <p:cTn id="21" dur="500"/>
                                        <p:tgtEl>
                                          <p:spTgt spid="47">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animBg="1"/>
      <p:bldP spid="47" grpId="0" build="p" animBg="1"/>
      <p:bldP spid="27" grpId="0"/>
      <p:bldP spid="2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6"/>
          <p:cNvSpPr>
            <a:spLocks noGrp="1"/>
          </p:cNvSpPr>
          <p:nvPr>
            <p:ph type="body" sz="quarter" idx="4294967295"/>
          </p:nvPr>
        </p:nvSpPr>
        <p:spPr>
          <a:xfrm>
            <a:off x="6599552" y="-2615911"/>
            <a:ext cx="4211638" cy="4210050"/>
          </a:xfrm>
          <a:prstGeom prst="ellipse">
            <a:avLst/>
          </a:prstGeom>
          <a:solidFill>
            <a:srgbClr val="7C0D6E">
              <a:alpha val="10196"/>
            </a:srgbClr>
          </a:solidFill>
        </p:spPr>
        <p:txBody>
          <a:bodyPr/>
          <a:lstStyle/>
          <a:p>
            <a:endParaRPr lang="en-GB" dirty="0"/>
          </a:p>
        </p:txBody>
      </p:sp>
      <p:sp>
        <p:nvSpPr>
          <p:cNvPr id="47" name="Text Placeholder 15"/>
          <p:cNvSpPr>
            <a:spLocks noGrp="1"/>
          </p:cNvSpPr>
          <p:nvPr>
            <p:ph type="body" sz="quarter" idx="4294967295"/>
          </p:nvPr>
        </p:nvSpPr>
        <p:spPr>
          <a:xfrm>
            <a:off x="-640080" y="-845312"/>
            <a:ext cx="4210812" cy="4210812"/>
          </a:xfrm>
          <a:prstGeom prst="ellipse">
            <a:avLst/>
          </a:prstGeom>
          <a:solidFill>
            <a:srgbClr val="7C0D6E">
              <a:alpha val="10196"/>
            </a:srgbClr>
          </a:solidFill>
        </p:spPr>
        <p:txBody>
          <a:bodyPr/>
          <a:lstStyle/>
          <a:p>
            <a:endParaRPr lang="en-GB" dirty="0"/>
          </a:p>
        </p:txBody>
      </p:sp>
      <p:sp>
        <p:nvSpPr>
          <p:cNvPr id="12" name="Text Placeholder 11"/>
          <p:cNvSpPr>
            <a:spLocks noGrp="1"/>
          </p:cNvSpPr>
          <p:nvPr>
            <p:ph type="body" sz="quarter" idx="36"/>
          </p:nvPr>
        </p:nvSpPr>
        <p:spPr/>
        <p:txBody>
          <a:bodyPr/>
          <a:lstStyle/>
          <a:p>
            <a:endParaRPr lang="en-GB"/>
          </a:p>
        </p:txBody>
      </p:sp>
      <p:sp>
        <p:nvSpPr>
          <p:cNvPr id="21" name="Text Placeholder 10"/>
          <p:cNvSpPr>
            <a:spLocks noGrp="1"/>
          </p:cNvSpPr>
          <p:nvPr>
            <p:ph type="body" sz="quarter" idx="4294967295"/>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a:lstStyle/>
          <a:p>
            <a:endParaRPr lang="en-GB" dirty="0"/>
          </a:p>
        </p:txBody>
      </p:sp>
      <p:sp>
        <p:nvSpPr>
          <p:cNvPr id="22" name="Text Placeholder 49"/>
          <p:cNvSpPr>
            <a:spLocks noGrp="1"/>
          </p:cNvSpPr>
          <p:nvPr>
            <p:ph type="body" sz="quarter" idx="36"/>
          </p:nvPr>
        </p:nvSpPr>
        <p:spPr>
          <a:xfrm>
            <a:off x="8518865" y="6458440"/>
            <a:ext cx="268224" cy="309947"/>
          </a:xfrm>
        </p:spPr>
        <p:txBody>
          <a:bodyPr/>
          <a:lstStyle/>
          <a:p>
            <a:endParaRPr lang="en-GB"/>
          </a:p>
        </p:txBody>
      </p:sp>
      <p:sp>
        <p:nvSpPr>
          <p:cNvPr id="23" name="TextBox 22"/>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sp>
        <p:nvSpPr>
          <p:cNvPr id="27" name="Title 3">
            <a:extLst>
              <a:ext uri="{FF2B5EF4-FFF2-40B4-BE49-F238E27FC236}">
                <a16:creationId xmlns:a16="http://schemas.microsoft.com/office/drawing/2014/main" id="{045A17DC-862F-464A-9CF7-924212D2926E}"/>
              </a:ext>
            </a:extLst>
          </p:cNvPr>
          <p:cNvSpPr txBox="1">
            <a:spLocks/>
          </p:cNvSpPr>
          <p:nvPr/>
        </p:nvSpPr>
        <p:spPr>
          <a:xfrm>
            <a:off x="399715" y="443668"/>
            <a:ext cx="7019374" cy="5644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2"/>
                </a:solidFill>
                <a:latin typeface="+mj-lt"/>
                <a:ea typeface="+mj-ea"/>
                <a:cs typeface="+mj-cs"/>
              </a:defRPr>
            </a:lvl1pPr>
          </a:lstStyle>
          <a:p>
            <a:r>
              <a:rPr lang="en-GB" dirty="0">
                <a:solidFill>
                  <a:srgbClr val="422379"/>
                </a:solidFill>
              </a:rPr>
              <a:t>The Hut.com</a:t>
            </a:r>
          </a:p>
          <a:p>
            <a:r>
              <a:rPr lang="en-GB" b="0" dirty="0">
                <a:solidFill>
                  <a:srgbClr val="422379"/>
                </a:solidFill>
              </a:rPr>
              <a:t>2017</a:t>
            </a:r>
          </a:p>
        </p:txBody>
      </p: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2784" y="264434"/>
            <a:ext cx="852621" cy="848561"/>
          </a:xfrm>
          <a:prstGeom prst="rect">
            <a:avLst/>
          </a:prstGeom>
        </p:spPr>
      </p:pic>
      <p:pic>
        <p:nvPicPr>
          <p:cNvPr id="4" name="Picture 3">
            <a:extLst>
              <a:ext uri="{FF2B5EF4-FFF2-40B4-BE49-F238E27FC236}">
                <a16:creationId xmlns:a16="http://schemas.microsoft.com/office/drawing/2014/main" id="{18E65674-5529-5BA6-D661-6B1A5383EDBD}"/>
              </a:ext>
            </a:extLst>
          </p:cNvPr>
          <p:cNvPicPr>
            <a:picLocks noChangeAspect="1"/>
          </p:cNvPicPr>
          <p:nvPr/>
        </p:nvPicPr>
        <p:blipFill>
          <a:blip r:embed="rId4"/>
          <a:stretch>
            <a:fillRect/>
          </a:stretch>
        </p:blipFill>
        <p:spPr>
          <a:xfrm>
            <a:off x="1713796" y="1495648"/>
            <a:ext cx="5705293" cy="3993705"/>
          </a:xfrm>
          <a:prstGeom prst="rect">
            <a:avLst/>
          </a:prstGeom>
        </p:spPr>
      </p:pic>
    </p:spTree>
    <p:extLst>
      <p:ext uri="{BB962C8B-B14F-4D97-AF65-F5344CB8AC3E}">
        <p14:creationId xmlns:p14="http://schemas.microsoft.com/office/powerpoint/2010/main" val="322675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35" presetClass="path" presetSubtype="0" accel="50000" decel="50000" fill="hold" grpId="1" nodeType="withEffect">
                                  <p:stCondLst>
                                    <p:cond delay="0"/>
                                  </p:stCondLst>
                                  <p:childTnLst>
                                    <p:animMotion origin="layout" path="M 0.00938 2.96296E-6 L -5.55556E-7 2.96296E-6 " pathEditMode="relative" rAng="0" ptsTypes="AA">
                                      <p:cBhvr>
                                        <p:cTn id="9" dur="750" fill="hold"/>
                                        <p:tgtEl>
                                          <p:spTgt spid="27"/>
                                        </p:tgtEl>
                                        <p:attrNameLst>
                                          <p:attrName>ppt_x</p:attrName>
                                          <p:attrName>ppt_y</p:attrName>
                                        </p:attrNameLst>
                                      </p:cBhvr>
                                      <p:rCtr x="-469" y="0"/>
                                    </p:animMotion>
                                  </p:childTnLst>
                                </p:cTn>
                              </p:par>
                              <p:par>
                                <p:cTn id="10" presetID="10" presetClass="entr" presetSubtype="0" fill="hold" grpId="0" nodeType="withEffect">
                                  <p:stCondLst>
                                    <p:cond delay="0"/>
                                  </p:stCondLst>
                                  <p:childTnLst>
                                    <p:set>
                                      <p:cBhvr>
                                        <p:cTn id="11" dur="1" fill="hold">
                                          <p:stCondLst>
                                            <p:cond delay="0"/>
                                          </p:stCondLst>
                                        </p:cTn>
                                        <p:tgtEl>
                                          <p:spTgt spid="41">
                                            <p:bg/>
                                          </p:spTgt>
                                        </p:tgtEl>
                                        <p:attrNameLst>
                                          <p:attrName>style.visibility</p:attrName>
                                        </p:attrNameLst>
                                      </p:cBhvr>
                                      <p:to>
                                        <p:strVal val="visible"/>
                                      </p:to>
                                    </p:set>
                                    <p:animEffect transition="in" filter="fade">
                                      <p:cBhvr>
                                        <p:cTn id="12" dur="500"/>
                                        <p:tgtEl>
                                          <p:spTgt spid="41">
                                            <p:bg/>
                                          </p:spTgt>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41">
                                            <p:txEl>
                                              <p:pRg st="0" end="0"/>
                                            </p:txEl>
                                          </p:spTgt>
                                        </p:tgtEl>
                                        <p:attrNameLst>
                                          <p:attrName>style.visibility</p:attrName>
                                        </p:attrNameLst>
                                      </p:cBhvr>
                                      <p:to>
                                        <p:strVal val="visible"/>
                                      </p:to>
                                    </p:set>
                                    <p:animEffect transition="in" filter="fade">
                                      <p:cBhvr>
                                        <p:cTn id="15" dur="500"/>
                                        <p:tgtEl>
                                          <p:spTgt spid="41">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bg/>
                                          </p:spTgt>
                                        </p:tgtEl>
                                        <p:attrNameLst>
                                          <p:attrName>style.visibility</p:attrName>
                                        </p:attrNameLst>
                                      </p:cBhvr>
                                      <p:to>
                                        <p:strVal val="visible"/>
                                      </p:to>
                                    </p:set>
                                    <p:animEffect transition="in" filter="fade">
                                      <p:cBhvr>
                                        <p:cTn id="18" dur="500"/>
                                        <p:tgtEl>
                                          <p:spTgt spid="47">
                                            <p:bg/>
                                          </p:spTgt>
                                        </p:tgtEl>
                                      </p:cBhvr>
                                    </p:animEffect>
                                  </p:childTnLst>
                                </p:cTn>
                              </p:par>
                              <p:par>
                                <p:cTn id="19" presetID="10" presetClass="entr" presetSubtype="0" fill="hold" grpId="0" nodeType="withEffect" nodePh="1">
                                  <p:stCondLst>
                                    <p:cond delay="0"/>
                                  </p:stCondLst>
                                  <p:endCondLst>
                                    <p:cond evt="begin" delay="0">
                                      <p:tn val="19"/>
                                    </p:cond>
                                  </p:endCondLst>
                                  <p:childTnLst>
                                    <p:set>
                                      <p:cBhvr>
                                        <p:cTn id="20" dur="1" fill="hold">
                                          <p:stCondLst>
                                            <p:cond delay="0"/>
                                          </p:stCondLst>
                                        </p:cTn>
                                        <p:tgtEl>
                                          <p:spTgt spid="47">
                                            <p:txEl>
                                              <p:pRg st="0" end="0"/>
                                            </p:txEl>
                                          </p:spTgt>
                                        </p:tgtEl>
                                        <p:attrNameLst>
                                          <p:attrName>style.visibility</p:attrName>
                                        </p:attrNameLst>
                                      </p:cBhvr>
                                      <p:to>
                                        <p:strVal val="visible"/>
                                      </p:to>
                                    </p:set>
                                    <p:animEffect transition="in" filter="fade">
                                      <p:cBhvr>
                                        <p:cTn id="21" dur="500"/>
                                        <p:tgtEl>
                                          <p:spTgt spid="47">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animBg="1"/>
      <p:bldP spid="47" grpId="0" build="p" animBg="1"/>
      <p:bldP spid="27" grpId="0"/>
      <p:bldP spid="2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GB" dirty="0"/>
              <a:t>The Broadcast</a:t>
            </a:r>
            <a:br>
              <a:rPr lang="en-GB" dirty="0"/>
            </a:br>
            <a:r>
              <a:rPr lang="en-GB" dirty="0"/>
              <a:t>rules</a:t>
            </a:r>
          </a:p>
        </p:txBody>
      </p:sp>
      <p:pic>
        <p:nvPicPr>
          <p:cNvPr id="6" name="Picture 5"/>
          <p:cNvPicPr>
            <a:picLocks noChangeAspect="1"/>
          </p:cNvPicPr>
          <p:nvPr/>
        </p:nvPicPr>
        <p:blipFill>
          <a:blip r:embed="rId3"/>
          <a:stretch>
            <a:fillRect/>
          </a:stretch>
        </p:blipFill>
        <p:spPr>
          <a:xfrm>
            <a:off x="399716" y="199434"/>
            <a:ext cx="8876545" cy="6517189"/>
          </a:xfrm>
          <a:prstGeom prst="rect">
            <a:avLst/>
          </a:prstGeom>
        </p:spPr>
      </p:pic>
      <p:sp>
        <p:nvSpPr>
          <p:cNvPr id="22" name="Text Placeholder 21"/>
          <p:cNvSpPr>
            <a:spLocks noGrp="1"/>
          </p:cNvSpPr>
          <p:nvPr>
            <p:ph type="body" sz="quarter" idx="40"/>
          </p:nvPr>
        </p:nvSpPr>
        <p:spPr/>
        <p:txBody>
          <a:bodyPr/>
          <a:lstStyle/>
          <a:p>
            <a:endParaRPr lang="en-GB" dirty="0"/>
          </a:p>
        </p:txBody>
      </p:sp>
      <p:sp>
        <p:nvSpPr>
          <p:cNvPr id="18" name="Title 14"/>
          <p:cNvSpPr txBox="1">
            <a:spLocks/>
          </p:cNvSpPr>
          <p:nvPr/>
        </p:nvSpPr>
        <p:spPr>
          <a:xfrm>
            <a:off x="399715" y="443669"/>
            <a:ext cx="4962587" cy="524072"/>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r>
              <a:rPr lang="en-GB" sz="3400" dirty="0">
                <a:solidFill>
                  <a:srgbClr val="4C5B52"/>
                </a:solidFill>
              </a:rPr>
              <a:t>Significant</a:t>
            </a:r>
          </a:p>
          <a:p>
            <a:r>
              <a:rPr lang="en-GB" b="0" dirty="0">
                <a:solidFill>
                  <a:srgbClr val="4C5B52"/>
                </a:solidFill>
              </a:rPr>
              <a:t>conditions</a:t>
            </a:r>
          </a:p>
        </p:txBody>
      </p:sp>
      <p:grpSp>
        <p:nvGrpSpPr>
          <p:cNvPr id="4" name="Group 3"/>
          <p:cNvGrpSpPr/>
          <p:nvPr/>
        </p:nvGrpSpPr>
        <p:grpSpPr>
          <a:xfrm>
            <a:off x="5429756" y="582626"/>
            <a:ext cx="3050697" cy="3050697"/>
            <a:chOff x="5429756" y="582626"/>
            <a:chExt cx="3050697" cy="3050697"/>
          </a:xfrm>
        </p:grpSpPr>
        <p:sp>
          <p:nvSpPr>
            <p:cNvPr id="3" name="Oval 2"/>
            <p:cNvSpPr/>
            <p:nvPr/>
          </p:nvSpPr>
          <p:spPr>
            <a:xfrm>
              <a:off x="5874818" y="1205713"/>
              <a:ext cx="2176757" cy="2128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9756" y="582626"/>
              <a:ext cx="3050697" cy="3050697"/>
            </a:xfrm>
            <a:prstGeom prst="rect">
              <a:avLst/>
            </a:prstGeom>
          </p:spPr>
        </p:pic>
      </p:grpSp>
      <p:grpSp>
        <p:nvGrpSpPr>
          <p:cNvPr id="9" name="Group 8"/>
          <p:cNvGrpSpPr/>
          <p:nvPr/>
        </p:nvGrpSpPr>
        <p:grpSpPr>
          <a:xfrm>
            <a:off x="3287389" y="3333919"/>
            <a:ext cx="2943477" cy="2943477"/>
            <a:chOff x="3287389" y="3333919"/>
            <a:chExt cx="2943477" cy="2943477"/>
          </a:xfrm>
        </p:grpSpPr>
        <p:sp>
          <p:nvSpPr>
            <p:cNvPr id="8" name="Oval 7"/>
            <p:cNvSpPr/>
            <p:nvPr/>
          </p:nvSpPr>
          <p:spPr>
            <a:xfrm>
              <a:off x="3609048" y="3763258"/>
              <a:ext cx="2265770" cy="21524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FFFFFF"/>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7389" y="3333919"/>
              <a:ext cx="2943477" cy="2943477"/>
            </a:xfrm>
            <a:prstGeom prst="rect">
              <a:avLst/>
            </a:prstGeom>
          </p:spPr>
        </p:pic>
      </p:grpSp>
      <p:sp>
        <p:nvSpPr>
          <p:cNvPr id="13" name="TextBox 12"/>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spTree>
    <p:extLst>
      <p:ext uri="{BB962C8B-B14F-4D97-AF65-F5344CB8AC3E}">
        <p14:creationId xmlns:p14="http://schemas.microsoft.com/office/powerpoint/2010/main" val="232364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7"/>
          </p:nvPr>
        </p:nvSpPr>
        <p:spPr>
          <a:xfrm>
            <a:off x="4149013" y="73225"/>
            <a:ext cx="4830892" cy="6334106"/>
          </a:xfrm>
        </p:spPr>
        <p:txBody>
          <a:bodyPr/>
          <a:lstStyle/>
          <a:p>
            <a:endParaRPr lang="en-GB"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459" r="11925" b="5431"/>
          <a:stretch/>
        </p:blipFill>
        <p:spPr>
          <a:xfrm>
            <a:off x="4523951" y="629532"/>
            <a:ext cx="4081015" cy="5205617"/>
          </a:xfrm>
          <a:prstGeom prst="rect">
            <a:avLst/>
          </a:prstGeom>
        </p:spPr>
      </p:pic>
      <p:sp>
        <p:nvSpPr>
          <p:cNvPr id="10" name="Text Placeholder 9"/>
          <p:cNvSpPr>
            <a:spLocks noGrp="1"/>
          </p:cNvSpPr>
          <p:nvPr>
            <p:ph type="body" sz="quarter" idx="48"/>
          </p:nvPr>
        </p:nvSpPr>
        <p:spPr>
          <a:xfrm>
            <a:off x="4689767" y="1230351"/>
            <a:ext cx="3724501" cy="3921209"/>
          </a:xfrm>
        </p:spPr>
        <p:txBody>
          <a:bodyPr anchor="ctr"/>
          <a:lstStyle/>
          <a:p>
            <a:r>
              <a:rPr lang="en-GB" sz="1800" dirty="0"/>
              <a:t>All marketing communications referring to promotional marketing must communicate all significant conditions or information </a:t>
            </a:r>
            <a:r>
              <a:rPr lang="en-GB" sz="1800" b="1" dirty="0">
                <a:solidFill>
                  <a:srgbClr val="7C0D6E"/>
                </a:solidFill>
              </a:rPr>
              <a:t>where the omission of such conditions or information is likely to be misleading.  </a:t>
            </a:r>
          </a:p>
          <a:p>
            <a:pPr marL="285750" indent="-285750">
              <a:buFont typeface="Courier New" panose="02070309020205020404" pitchFamily="49" charset="0"/>
              <a:buChar char="o"/>
            </a:pPr>
            <a:endParaRPr lang="en-GB" sz="1400" dirty="0"/>
          </a:p>
        </p:txBody>
      </p:sp>
      <p:sp>
        <p:nvSpPr>
          <p:cNvPr id="12" name="Text Placeholder 11"/>
          <p:cNvSpPr>
            <a:spLocks noGrp="1"/>
          </p:cNvSpPr>
          <p:nvPr>
            <p:ph type="body" sz="quarter" idx="36"/>
          </p:nvPr>
        </p:nvSpPr>
        <p:spPr/>
        <p:txBody>
          <a:bodyPr/>
          <a:lstStyle/>
          <a:p>
            <a:endParaRPr lang="en-GB"/>
          </a:p>
        </p:txBody>
      </p:sp>
      <p:sp>
        <p:nvSpPr>
          <p:cNvPr id="21" name="Text Placeholder 10"/>
          <p:cNvSpPr>
            <a:spLocks noGrp="1"/>
          </p:cNvSpPr>
          <p:nvPr>
            <p:ph type="body" sz="quarter" idx="4294967295"/>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a:lstStyle/>
          <a:p>
            <a:endParaRPr lang="en-GB" dirty="0"/>
          </a:p>
        </p:txBody>
      </p:sp>
      <p:sp>
        <p:nvSpPr>
          <p:cNvPr id="22" name="Text Placeholder 49"/>
          <p:cNvSpPr>
            <a:spLocks noGrp="1"/>
          </p:cNvSpPr>
          <p:nvPr>
            <p:ph type="body" sz="quarter" idx="36"/>
          </p:nvPr>
        </p:nvSpPr>
        <p:spPr>
          <a:xfrm>
            <a:off x="8518865" y="6458440"/>
            <a:ext cx="268224" cy="309947"/>
          </a:xfrm>
        </p:spPr>
        <p:txBody>
          <a:bodyPr/>
          <a:lstStyle/>
          <a:p>
            <a:endParaRPr lang="en-GB"/>
          </a:p>
        </p:txBody>
      </p:sp>
      <p:sp>
        <p:nvSpPr>
          <p:cNvPr id="23" name="TextBox 22"/>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cxnSp>
        <p:nvCxnSpPr>
          <p:cNvPr id="24" name="Straight Connector 23"/>
          <p:cNvCxnSpPr/>
          <p:nvPr/>
        </p:nvCxnSpPr>
        <p:spPr>
          <a:xfrm flipV="1">
            <a:off x="4946901" y="5373646"/>
            <a:ext cx="3235113" cy="13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itle 3">
            <a:extLst>
              <a:ext uri="{FF2B5EF4-FFF2-40B4-BE49-F238E27FC236}">
                <a16:creationId xmlns:a16="http://schemas.microsoft.com/office/drawing/2014/main" id="{045A17DC-862F-464A-9CF7-924212D2926E}"/>
              </a:ext>
            </a:extLst>
          </p:cNvPr>
          <p:cNvSpPr txBox="1">
            <a:spLocks/>
          </p:cNvSpPr>
          <p:nvPr/>
        </p:nvSpPr>
        <p:spPr>
          <a:xfrm>
            <a:off x="399715" y="443668"/>
            <a:ext cx="4515858" cy="5644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2"/>
                </a:solidFill>
                <a:latin typeface="+mj-lt"/>
                <a:ea typeface="+mj-ea"/>
                <a:cs typeface="+mj-cs"/>
              </a:defRPr>
            </a:lvl1pPr>
          </a:lstStyle>
          <a:p>
            <a:r>
              <a:rPr lang="en-GB" dirty="0">
                <a:solidFill>
                  <a:srgbClr val="422379"/>
                </a:solidFill>
              </a:rPr>
              <a:t>Significant </a:t>
            </a:r>
          </a:p>
          <a:p>
            <a:r>
              <a:rPr lang="en-GB" sz="3000" b="0" dirty="0">
                <a:solidFill>
                  <a:srgbClr val="422379"/>
                </a:solidFill>
              </a:rPr>
              <a:t>conditions</a:t>
            </a:r>
          </a:p>
        </p:txBody>
      </p:sp>
      <p:pic>
        <p:nvPicPr>
          <p:cNvPr id="14" name="Picture Placeholder 14"/>
          <p:cNvPicPr>
            <a:picLocks noGrp="1" noChangeAspect="1"/>
          </p:cNvPicPr>
          <p:nvPr>
            <p:ph type="pic" sz="quarter" idx="41"/>
          </p:nvPr>
        </p:nvPicPr>
        <p:blipFill>
          <a:blip r:embed="rId4" cstate="print">
            <a:extLst>
              <a:ext uri="{28A0092B-C50C-407E-A947-70E740481C1C}">
                <a14:useLocalDpi xmlns:a14="http://schemas.microsoft.com/office/drawing/2010/main" val="0"/>
              </a:ext>
            </a:extLst>
          </a:blip>
          <a:srcRect/>
          <a:stretch>
            <a:fillRect/>
          </a:stretch>
        </p:blipFill>
        <p:spPr>
          <a:xfrm rot="20958085">
            <a:off x="374437" y="1622238"/>
            <a:ext cx="3045301" cy="3045288"/>
          </a:xfrm>
        </p:spPr>
      </p:pic>
      <p:pic>
        <p:nvPicPr>
          <p:cNvPr id="15" name="Picture Placeholder 13"/>
          <p:cNvPicPr>
            <a:picLocks noGrp="1" noChangeAspect="1"/>
          </p:cNvPicPr>
          <p:nvPr>
            <p:ph type="pic" sz="quarter" idx="45"/>
          </p:nvPr>
        </p:nvPicPr>
        <p:blipFill>
          <a:blip r:embed="rId5" cstate="print">
            <a:extLst>
              <a:ext uri="{28A0092B-C50C-407E-A947-70E740481C1C}">
                <a14:useLocalDpi xmlns:a14="http://schemas.microsoft.com/office/drawing/2010/main" val="0"/>
              </a:ext>
            </a:extLst>
          </a:blip>
          <a:srcRect t="99" b="99"/>
          <a:stretch>
            <a:fillRect/>
          </a:stretch>
        </p:blipFill>
        <p:spPr>
          <a:xfrm>
            <a:off x="2370523" y="3976115"/>
            <a:ext cx="1606176" cy="1606168"/>
          </a:xfrm>
        </p:spPr>
      </p:pic>
    </p:spTree>
    <p:extLst>
      <p:ext uri="{BB962C8B-B14F-4D97-AF65-F5344CB8AC3E}">
        <p14:creationId xmlns:p14="http://schemas.microsoft.com/office/powerpoint/2010/main" val="169374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35" presetClass="path" presetSubtype="0" accel="50000" decel="50000" fill="hold" grpId="1" nodeType="withEffect">
                                  <p:stCondLst>
                                    <p:cond delay="0"/>
                                  </p:stCondLst>
                                  <p:childTnLst>
                                    <p:animMotion origin="layout" path="M 0.00938 2.96296E-6 L 5E-6 2.96296E-6 " pathEditMode="relative" rAng="0" ptsTypes="AA">
                                      <p:cBhvr>
                                        <p:cTn id="21" dur="750" fill="hold"/>
                                        <p:tgtEl>
                                          <p:spTgt spid="27"/>
                                        </p:tgtEl>
                                        <p:attrNameLst>
                                          <p:attrName>ppt_x</p:attrName>
                                          <p:attrName>ppt_y</p:attrName>
                                        </p:attrNameLst>
                                      </p:cBhvr>
                                      <p:rCtr x="-469" y="0"/>
                                    </p:animMotion>
                                  </p:childTnLst>
                                </p:cTn>
                              </p:par>
                              <p:par>
                                <p:cTn id="22" presetID="2" presetClass="entr" presetSubtype="12"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par>
                                <p:cTn id="26" presetID="2" presetClass="entr" presetSubtype="12"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0-#ppt_w/2"/>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0" grpId="0" build="p"/>
      <p:bldP spid="27" grpId="0"/>
      <p:bldP spid="2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36"/>
          </p:nvPr>
        </p:nvSpPr>
        <p:spPr/>
        <p:txBody>
          <a:bodyPr/>
          <a:lstStyle/>
          <a:p>
            <a:endParaRPr lang="en-GB"/>
          </a:p>
        </p:txBody>
      </p:sp>
      <p:sp>
        <p:nvSpPr>
          <p:cNvPr id="21" name="Text Placeholder 10"/>
          <p:cNvSpPr>
            <a:spLocks noGrp="1"/>
          </p:cNvSpPr>
          <p:nvPr>
            <p:ph type="body" sz="quarter" idx="4294967295"/>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a:lstStyle/>
          <a:p>
            <a:endParaRPr lang="en-GB" dirty="0"/>
          </a:p>
        </p:txBody>
      </p:sp>
      <p:sp>
        <p:nvSpPr>
          <p:cNvPr id="22" name="Text Placeholder 49"/>
          <p:cNvSpPr>
            <a:spLocks noGrp="1"/>
          </p:cNvSpPr>
          <p:nvPr>
            <p:ph type="body" sz="quarter" idx="36"/>
          </p:nvPr>
        </p:nvSpPr>
        <p:spPr>
          <a:xfrm>
            <a:off x="8518865" y="6458440"/>
            <a:ext cx="268224" cy="309947"/>
          </a:xfrm>
        </p:spPr>
        <p:txBody>
          <a:bodyPr/>
          <a:lstStyle/>
          <a:p>
            <a:endParaRPr lang="en-GB"/>
          </a:p>
        </p:txBody>
      </p:sp>
      <p:sp>
        <p:nvSpPr>
          <p:cNvPr id="23" name="TextBox 22"/>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sp>
        <p:nvSpPr>
          <p:cNvPr id="27" name="Title 3">
            <a:extLst>
              <a:ext uri="{FF2B5EF4-FFF2-40B4-BE49-F238E27FC236}">
                <a16:creationId xmlns:a16="http://schemas.microsoft.com/office/drawing/2014/main" id="{045A17DC-862F-464A-9CF7-924212D2926E}"/>
              </a:ext>
            </a:extLst>
          </p:cNvPr>
          <p:cNvSpPr txBox="1">
            <a:spLocks/>
          </p:cNvSpPr>
          <p:nvPr/>
        </p:nvSpPr>
        <p:spPr>
          <a:xfrm>
            <a:off x="399715" y="443668"/>
            <a:ext cx="6597222" cy="5644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2"/>
                </a:solidFill>
                <a:latin typeface="+mj-lt"/>
                <a:ea typeface="+mj-ea"/>
                <a:cs typeface="+mj-cs"/>
              </a:defRPr>
            </a:lvl1pPr>
          </a:lstStyle>
          <a:p>
            <a:r>
              <a:rPr lang="en-GB" dirty="0">
                <a:solidFill>
                  <a:srgbClr val="422379"/>
                </a:solidFill>
              </a:rPr>
              <a:t>What is likely to be considered a </a:t>
            </a:r>
            <a:r>
              <a:rPr lang="en-GB" sz="3000" b="0" dirty="0">
                <a:solidFill>
                  <a:srgbClr val="422379"/>
                </a:solidFill>
              </a:rPr>
              <a:t>significant condition?</a:t>
            </a:r>
          </a:p>
        </p:txBody>
      </p:sp>
      <p:pic>
        <p:nvPicPr>
          <p:cNvPr id="33" name="Picture Placeholder 31"/>
          <p:cNvPicPr>
            <a:picLocks noGrp="1" noChangeAspect="1"/>
          </p:cNvPicPr>
          <p:nvPr>
            <p:ph type="pic" sz="quarter" idx="42"/>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l="125" r="125"/>
          <a:stretch>
            <a:fillRect/>
          </a:stretch>
        </p:blipFill>
        <p:spPr>
          <a:xfrm>
            <a:off x="959276" y="2083163"/>
            <a:ext cx="632370" cy="632368"/>
          </a:xfrm>
        </p:spPr>
      </p:pic>
      <p:pic>
        <p:nvPicPr>
          <p:cNvPr id="34" name="Picture Placeholder 33"/>
          <p:cNvPicPr>
            <a:picLocks noGrp="1" noChangeAspect="1"/>
          </p:cNvPicPr>
          <p:nvPr>
            <p:ph type="pic" sz="quarter" idx="43"/>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l="125" r="125"/>
          <a:stretch>
            <a:fillRect/>
          </a:stretch>
        </p:blipFill>
        <p:spPr>
          <a:xfrm>
            <a:off x="5422037" y="2053142"/>
            <a:ext cx="632370" cy="632368"/>
          </a:xfrm>
        </p:spPr>
      </p:pic>
      <p:pic>
        <p:nvPicPr>
          <p:cNvPr id="35" name="Picture Placeholder 32"/>
          <p:cNvPicPr>
            <a:picLocks noGrp="1" noChangeAspect="1"/>
          </p:cNvPicPr>
          <p:nvPr>
            <p:ph type="pic" sz="quarter" idx="44"/>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l="125" r="125"/>
          <a:stretch>
            <a:fillRect/>
          </a:stretch>
        </p:blipFill>
        <p:spPr>
          <a:xfrm>
            <a:off x="3201480" y="2085275"/>
            <a:ext cx="632370" cy="632368"/>
          </a:xfrm>
        </p:spPr>
      </p:pic>
      <p:pic>
        <p:nvPicPr>
          <p:cNvPr id="42" name="Picture Placeholder 34"/>
          <p:cNvPicPr>
            <a:picLocks noGrp="1" noChangeAspect="1"/>
          </p:cNvPicPr>
          <p:nvPr>
            <p:ph type="pic" sz="quarter" idx="48"/>
          </p:nvPr>
        </p:nvPicPr>
        <p:blipFill>
          <a:blip r:embed="rId6"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a:off x="7471053" y="2067891"/>
            <a:ext cx="632370" cy="632368"/>
          </a:xfrm>
        </p:spPr>
      </p:pic>
      <p:pic>
        <p:nvPicPr>
          <p:cNvPr id="43" name="Picture Placeholder 36"/>
          <p:cNvPicPr>
            <a:picLocks noGrp="1" noChangeAspect="1"/>
          </p:cNvPicPr>
          <p:nvPr>
            <p:ph type="pic" sz="quarter" idx="49"/>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a:off x="5422037" y="3827387"/>
            <a:ext cx="632370" cy="632368"/>
          </a:xfrm>
        </p:spPr>
      </p:pic>
      <p:pic>
        <p:nvPicPr>
          <p:cNvPr id="44" name="Picture Placeholder 35"/>
          <p:cNvPicPr>
            <a:picLocks noGrp="1" noChangeAspect="1"/>
          </p:cNvPicPr>
          <p:nvPr>
            <p:ph type="pic" sz="quarter" idx="4294967295"/>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a:xfrm>
            <a:off x="3277937" y="3837887"/>
            <a:ext cx="632370" cy="632368"/>
          </a:xfrm>
          <a:prstGeom prst="ellipse">
            <a:avLst/>
          </a:prstGeom>
        </p:spPr>
      </p:pic>
      <p:sp>
        <p:nvSpPr>
          <p:cNvPr id="45" name="Text Placeholder 26"/>
          <p:cNvSpPr>
            <a:spLocks noGrp="1"/>
          </p:cNvSpPr>
          <p:nvPr>
            <p:ph type="body" sz="quarter" idx="4294967295"/>
          </p:nvPr>
        </p:nvSpPr>
        <p:spPr>
          <a:xfrm>
            <a:off x="2670862" y="4674059"/>
            <a:ext cx="1782988" cy="425450"/>
          </a:xfrm>
          <a:prstGeom prst="rect">
            <a:avLst/>
          </a:prstGeom>
        </p:spPr>
        <p:txBody>
          <a:bodyPr/>
          <a:lstStyle/>
          <a:p>
            <a:pPr algn="ctr"/>
            <a:r>
              <a:rPr lang="en-GB" sz="1400" b="1" dirty="0"/>
              <a:t>Number and nature of prize and gifts</a:t>
            </a:r>
          </a:p>
        </p:txBody>
      </p:sp>
      <p:sp>
        <p:nvSpPr>
          <p:cNvPr id="46" name="Text Placeholder 27"/>
          <p:cNvSpPr>
            <a:spLocks noGrp="1"/>
          </p:cNvSpPr>
          <p:nvPr>
            <p:ph type="body" sz="quarter" idx="4294967295"/>
          </p:nvPr>
        </p:nvSpPr>
        <p:spPr>
          <a:xfrm>
            <a:off x="4998650" y="4672638"/>
            <a:ext cx="1569138" cy="425450"/>
          </a:xfrm>
          <a:prstGeom prst="rect">
            <a:avLst/>
          </a:prstGeom>
        </p:spPr>
        <p:txBody>
          <a:bodyPr/>
          <a:lstStyle/>
          <a:p>
            <a:pPr algn="ctr"/>
            <a:r>
              <a:rPr lang="en-GB" sz="1400" b="1" dirty="0"/>
              <a:t>Any restrictions that apply </a:t>
            </a:r>
          </a:p>
        </p:txBody>
      </p:sp>
      <p:sp>
        <p:nvSpPr>
          <p:cNvPr id="53" name="Text Placeholder 27"/>
          <p:cNvSpPr txBox="1">
            <a:spLocks/>
          </p:cNvSpPr>
          <p:nvPr/>
        </p:nvSpPr>
        <p:spPr>
          <a:xfrm>
            <a:off x="6965790" y="4542673"/>
            <a:ext cx="1930734" cy="425450"/>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179388" indent="-108000" algn="l" defTabSz="685800" rtl="0" eaLnBrk="1" latinLnBrk="0" hangingPunct="1">
              <a:lnSpc>
                <a:spcPct val="90000"/>
              </a:lnSpc>
              <a:spcBef>
                <a:spcPts val="0"/>
              </a:spcBef>
              <a:spcAft>
                <a:spcPts val="600"/>
              </a:spcAft>
              <a:buFont typeface="Arial" panose="020B0604020202020204" pitchFamily="34" charset="0"/>
              <a:buChar char="•"/>
              <a:defRPr sz="1600" kern="1200">
                <a:solidFill>
                  <a:schemeClr val="tx2"/>
                </a:solidFill>
                <a:latin typeface="+mn-lt"/>
                <a:ea typeface="+mn-ea"/>
                <a:cs typeface="+mn-cs"/>
              </a:defRPr>
            </a:lvl2pPr>
            <a:lvl3pPr marL="360363" indent="-122238" algn="l" defTabSz="685800" rtl="0" eaLnBrk="1" latinLnBrk="0" hangingPunct="1">
              <a:lnSpc>
                <a:spcPct val="9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538163" indent="-136525" algn="l" defTabSz="685800" rtl="0" eaLnBrk="1" latinLnBrk="0" hangingPunct="1">
              <a:lnSpc>
                <a:spcPct val="90000"/>
              </a:lnSpc>
              <a:spcBef>
                <a:spcPts val="0"/>
              </a:spcBef>
              <a:spcAft>
                <a:spcPts val="600"/>
              </a:spcAft>
              <a:buFont typeface="Arial" panose="020B0604020202020204" pitchFamily="34" charset="0"/>
              <a:buChar char="•"/>
              <a:defRPr sz="1200" kern="1200">
                <a:solidFill>
                  <a:schemeClr val="tx2"/>
                </a:solidFill>
                <a:latin typeface="+mn-lt"/>
                <a:ea typeface="+mn-ea"/>
                <a:cs typeface="+mn-cs"/>
              </a:defRPr>
            </a:lvl4pPr>
            <a:lvl5pPr marL="717550" indent="-152400" algn="l" defTabSz="685800" rtl="0" eaLnBrk="1" latinLnBrk="0" hangingPunct="1">
              <a:lnSpc>
                <a:spcPct val="90000"/>
              </a:lnSpc>
              <a:spcBef>
                <a:spcPts val="0"/>
              </a:spcBef>
              <a:spcAft>
                <a:spcPts val="600"/>
              </a:spcAft>
              <a:buFont typeface="Arial" panose="020B0604020202020204" pitchFamily="34" charset="0"/>
              <a:buChar char="•"/>
              <a:defRPr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dirty="0">
              <a:solidFill>
                <a:srgbClr val="4C5B52"/>
              </a:solidFill>
            </a:endParaRPr>
          </a:p>
          <a:p>
            <a:endParaRPr lang="en-GB" dirty="0">
              <a:solidFill>
                <a:srgbClr val="4C5B52"/>
              </a:solidFill>
            </a:endParaRPr>
          </a:p>
        </p:txBody>
      </p:sp>
      <p:sp>
        <p:nvSpPr>
          <p:cNvPr id="54" name="Text Placeholder 27"/>
          <p:cNvSpPr txBox="1">
            <a:spLocks/>
          </p:cNvSpPr>
          <p:nvPr/>
        </p:nvSpPr>
        <p:spPr>
          <a:xfrm>
            <a:off x="366179" y="4672638"/>
            <a:ext cx="1930734" cy="425450"/>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179388" indent="-108000" algn="l" defTabSz="685800" rtl="0" eaLnBrk="1" latinLnBrk="0" hangingPunct="1">
              <a:lnSpc>
                <a:spcPct val="90000"/>
              </a:lnSpc>
              <a:spcBef>
                <a:spcPts val="0"/>
              </a:spcBef>
              <a:spcAft>
                <a:spcPts val="600"/>
              </a:spcAft>
              <a:buFont typeface="Arial" panose="020B0604020202020204" pitchFamily="34" charset="0"/>
              <a:buChar char="•"/>
              <a:defRPr sz="1600" kern="1200">
                <a:solidFill>
                  <a:schemeClr val="tx2"/>
                </a:solidFill>
                <a:latin typeface="+mn-lt"/>
                <a:ea typeface="+mn-ea"/>
                <a:cs typeface="+mn-cs"/>
              </a:defRPr>
            </a:lvl2pPr>
            <a:lvl3pPr marL="360363" indent="-122238" algn="l" defTabSz="685800" rtl="0" eaLnBrk="1" latinLnBrk="0" hangingPunct="1">
              <a:lnSpc>
                <a:spcPct val="9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538163" indent="-136525" algn="l" defTabSz="685800" rtl="0" eaLnBrk="1" latinLnBrk="0" hangingPunct="1">
              <a:lnSpc>
                <a:spcPct val="90000"/>
              </a:lnSpc>
              <a:spcBef>
                <a:spcPts val="0"/>
              </a:spcBef>
              <a:spcAft>
                <a:spcPts val="600"/>
              </a:spcAft>
              <a:buFont typeface="Arial" panose="020B0604020202020204" pitchFamily="34" charset="0"/>
              <a:buChar char="•"/>
              <a:defRPr sz="1200" kern="1200">
                <a:solidFill>
                  <a:schemeClr val="tx2"/>
                </a:solidFill>
                <a:latin typeface="+mn-lt"/>
                <a:ea typeface="+mn-ea"/>
                <a:cs typeface="+mn-cs"/>
              </a:defRPr>
            </a:lvl4pPr>
            <a:lvl5pPr marL="717550" indent="-152400" algn="l" defTabSz="685800" rtl="0" eaLnBrk="1" latinLnBrk="0" hangingPunct="1">
              <a:lnSpc>
                <a:spcPct val="90000"/>
              </a:lnSpc>
              <a:spcBef>
                <a:spcPts val="0"/>
              </a:spcBef>
              <a:spcAft>
                <a:spcPts val="600"/>
              </a:spcAft>
              <a:buFont typeface="Arial" panose="020B0604020202020204" pitchFamily="34" charset="0"/>
              <a:buChar char="•"/>
              <a:defRPr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GB" sz="1400" b="1" dirty="0">
                <a:solidFill>
                  <a:srgbClr val="4C5B52"/>
                </a:solidFill>
              </a:rPr>
              <a:t>Any limitations on availability</a:t>
            </a:r>
          </a:p>
        </p:txBody>
      </p:sp>
      <p:pic>
        <p:nvPicPr>
          <p:cNvPr id="55" name="Picture 54"/>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471053" y="3832823"/>
            <a:ext cx="633600" cy="633600"/>
          </a:xfrm>
          <a:prstGeom prst="rect">
            <a:avLst/>
          </a:prstGeom>
        </p:spPr>
      </p:pic>
      <p:pic>
        <p:nvPicPr>
          <p:cNvPr id="61" name="Picture 60"/>
          <p:cNvPicPr>
            <a:picLocks noChangeAspect="1"/>
          </p:cNvPicPr>
          <p:nvPr/>
        </p:nvPicPr>
        <p:blipFill>
          <a:blip r:embed="rId10"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014746" y="3837271"/>
            <a:ext cx="633600" cy="633600"/>
          </a:xfrm>
          <a:prstGeom prst="rect">
            <a:avLst/>
          </a:prstGeom>
        </p:spPr>
      </p:pic>
      <p:sp>
        <p:nvSpPr>
          <p:cNvPr id="63" name="TextBox 62"/>
          <p:cNvSpPr txBox="1"/>
          <p:nvPr/>
        </p:nvSpPr>
        <p:spPr>
          <a:xfrm>
            <a:off x="6941736" y="4672638"/>
            <a:ext cx="1779651" cy="468405"/>
          </a:xfrm>
          <a:prstGeom prst="rect">
            <a:avLst/>
          </a:prstGeom>
          <a:noFill/>
        </p:spPr>
        <p:txBody>
          <a:bodyPr wrap="square" rtlCol="0">
            <a:noAutofit/>
          </a:bodyPr>
          <a:lstStyle/>
          <a:p>
            <a:pPr algn="ctr"/>
            <a:r>
              <a:rPr lang="en-GB" sz="1400" b="1" dirty="0">
                <a:solidFill>
                  <a:prstClr val="black">
                    <a:lumMod val="65000"/>
                    <a:lumOff val="35000"/>
                  </a:prstClr>
                </a:solidFill>
              </a:rPr>
              <a:t>Promoters name and address</a:t>
            </a:r>
          </a:p>
          <a:p>
            <a:endParaRPr lang="en-GB" sz="1400" b="1" dirty="0">
              <a:solidFill>
                <a:srgbClr val="4C5B52"/>
              </a:solidFill>
            </a:endParaRPr>
          </a:p>
        </p:txBody>
      </p:sp>
      <p:sp>
        <p:nvSpPr>
          <p:cNvPr id="64" name="TextBox 63"/>
          <p:cNvSpPr txBox="1"/>
          <p:nvPr/>
        </p:nvSpPr>
        <p:spPr>
          <a:xfrm>
            <a:off x="7010340" y="2873463"/>
            <a:ext cx="1642441" cy="344025"/>
          </a:xfrm>
          <a:prstGeom prst="rect">
            <a:avLst/>
          </a:prstGeom>
          <a:noFill/>
        </p:spPr>
        <p:txBody>
          <a:bodyPr wrap="square" rtlCol="0">
            <a:noAutofit/>
          </a:bodyPr>
          <a:lstStyle/>
          <a:p>
            <a:pPr algn="ctr"/>
            <a:r>
              <a:rPr lang="en-GB" sz="1400" b="1" dirty="0">
                <a:solidFill>
                  <a:prstClr val="black">
                    <a:lumMod val="65000"/>
                    <a:lumOff val="35000"/>
                  </a:prstClr>
                </a:solidFill>
              </a:rPr>
              <a:t>Proof of purchase</a:t>
            </a:r>
            <a:endParaRPr lang="en-GB" sz="1600" b="1" dirty="0">
              <a:solidFill>
                <a:srgbClr val="4C5B52"/>
              </a:solidFill>
            </a:endParaRPr>
          </a:p>
        </p:txBody>
      </p:sp>
      <p:sp>
        <p:nvSpPr>
          <p:cNvPr id="65" name="Text Placeholder 27"/>
          <p:cNvSpPr txBox="1">
            <a:spLocks/>
          </p:cNvSpPr>
          <p:nvPr/>
        </p:nvSpPr>
        <p:spPr>
          <a:xfrm>
            <a:off x="316930" y="2906490"/>
            <a:ext cx="1930734" cy="425450"/>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179388" indent="-108000" algn="l" defTabSz="685800" rtl="0" eaLnBrk="1" latinLnBrk="0" hangingPunct="1">
              <a:lnSpc>
                <a:spcPct val="90000"/>
              </a:lnSpc>
              <a:spcBef>
                <a:spcPts val="0"/>
              </a:spcBef>
              <a:spcAft>
                <a:spcPts val="600"/>
              </a:spcAft>
              <a:buFont typeface="Arial" panose="020B0604020202020204" pitchFamily="34" charset="0"/>
              <a:buChar char="•"/>
              <a:defRPr sz="1600" kern="1200">
                <a:solidFill>
                  <a:schemeClr val="tx2"/>
                </a:solidFill>
                <a:latin typeface="+mn-lt"/>
                <a:ea typeface="+mn-ea"/>
                <a:cs typeface="+mn-cs"/>
              </a:defRPr>
            </a:lvl2pPr>
            <a:lvl3pPr marL="360363" indent="-122238" algn="l" defTabSz="685800" rtl="0" eaLnBrk="1" latinLnBrk="0" hangingPunct="1">
              <a:lnSpc>
                <a:spcPct val="9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538163" indent="-136525" algn="l" defTabSz="685800" rtl="0" eaLnBrk="1" latinLnBrk="0" hangingPunct="1">
              <a:lnSpc>
                <a:spcPct val="90000"/>
              </a:lnSpc>
              <a:spcBef>
                <a:spcPts val="0"/>
              </a:spcBef>
              <a:spcAft>
                <a:spcPts val="600"/>
              </a:spcAft>
              <a:buFont typeface="Arial" panose="020B0604020202020204" pitchFamily="34" charset="0"/>
              <a:buChar char="•"/>
              <a:defRPr sz="1200" kern="1200">
                <a:solidFill>
                  <a:schemeClr val="tx2"/>
                </a:solidFill>
                <a:latin typeface="+mn-lt"/>
                <a:ea typeface="+mn-ea"/>
                <a:cs typeface="+mn-cs"/>
              </a:defRPr>
            </a:lvl4pPr>
            <a:lvl5pPr marL="717550" indent="-152400" algn="l" defTabSz="685800" rtl="0" eaLnBrk="1" latinLnBrk="0" hangingPunct="1">
              <a:lnSpc>
                <a:spcPct val="90000"/>
              </a:lnSpc>
              <a:spcBef>
                <a:spcPts val="0"/>
              </a:spcBef>
              <a:spcAft>
                <a:spcPts val="600"/>
              </a:spcAft>
              <a:buFont typeface="Arial" panose="020B0604020202020204" pitchFamily="34" charset="0"/>
              <a:buChar char="•"/>
              <a:defRPr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GB" sz="1400" b="1" dirty="0">
                <a:solidFill>
                  <a:srgbClr val="4C5B52"/>
                </a:solidFill>
              </a:rPr>
              <a:t>How to participate</a:t>
            </a:r>
          </a:p>
        </p:txBody>
      </p:sp>
      <p:sp>
        <p:nvSpPr>
          <p:cNvPr id="66" name="Text Placeholder 27"/>
          <p:cNvSpPr txBox="1">
            <a:spLocks/>
          </p:cNvSpPr>
          <p:nvPr/>
        </p:nvSpPr>
        <p:spPr>
          <a:xfrm>
            <a:off x="2567391" y="2900158"/>
            <a:ext cx="1930734" cy="425450"/>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179388" indent="-108000" algn="l" defTabSz="685800" rtl="0" eaLnBrk="1" latinLnBrk="0" hangingPunct="1">
              <a:lnSpc>
                <a:spcPct val="90000"/>
              </a:lnSpc>
              <a:spcBef>
                <a:spcPts val="0"/>
              </a:spcBef>
              <a:spcAft>
                <a:spcPts val="600"/>
              </a:spcAft>
              <a:buFont typeface="Arial" panose="020B0604020202020204" pitchFamily="34" charset="0"/>
              <a:buChar char="•"/>
              <a:defRPr sz="1600" kern="1200">
                <a:solidFill>
                  <a:schemeClr val="tx2"/>
                </a:solidFill>
                <a:latin typeface="+mn-lt"/>
                <a:ea typeface="+mn-ea"/>
                <a:cs typeface="+mn-cs"/>
              </a:defRPr>
            </a:lvl2pPr>
            <a:lvl3pPr marL="360363" indent="-122238" algn="l" defTabSz="685800" rtl="0" eaLnBrk="1" latinLnBrk="0" hangingPunct="1">
              <a:lnSpc>
                <a:spcPct val="9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538163" indent="-136525" algn="l" defTabSz="685800" rtl="0" eaLnBrk="1" latinLnBrk="0" hangingPunct="1">
              <a:lnSpc>
                <a:spcPct val="90000"/>
              </a:lnSpc>
              <a:spcBef>
                <a:spcPts val="0"/>
              </a:spcBef>
              <a:spcAft>
                <a:spcPts val="600"/>
              </a:spcAft>
              <a:buFont typeface="Arial" panose="020B0604020202020204" pitchFamily="34" charset="0"/>
              <a:buChar char="•"/>
              <a:defRPr sz="1200" kern="1200">
                <a:solidFill>
                  <a:schemeClr val="tx2"/>
                </a:solidFill>
                <a:latin typeface="+mn-lt"/>
                <a:ea typeface="+mn-ea"/>
                <a:cs typeface="+mn-cs"/>
              </a:defRPr>
            </a:lvl4pPr>
            <a:lvl5pPr marL="717550" indent="-152400" algn="l" defTabSz="685800" rtl="0" eaLnBrk="1" latinLnBrk="0" hangingPunct="1">
              <a:lnSpc>
                <a:spcPct val="90000"/>
              </a:lnSpc>
              <a:spcBef>
                <a:spcPts val="0"/>
              </a:spcBef>
              <a:spcAft>
                <a:spcPts val="600"/>
              </a:spcAft>
              <a:buFont typeface="Arial" panose="020B0604020202020204" pitchFamily="34" charset="0"/>
              <a:buChar char="•"/>
              <a:defRPr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GB" sz="1400" b="1" dirty="0">
                <a:solidFill>
                  <a:srgbClr val="4C5B52"/>
                </a:solidFill>
              </a:rPr>
              <a:t>Free entry route explained</a:t>
            </a:r>
          </a:p>
        </p:txBody>
      </p:sp>
      <p:sp>
        <p:nvSpPr>
          <p:cNvPr id="67" name="Text Placeholder 27"/>
          <p:cNvSpPr txBox="1">
            <a:spLocks/>
          </p:cNvSpPr>
          <p:nvPr/>
        </p:nvSpPr>
        <p:spPr>
          <a:xfrm>
            <a:off x="4817852" y="2906490"/>
            <a:ext cx="1930734" cy="425450"/>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chemeClr val="tx2"/>
                </a:solidFill>
                <a:latin typeface="+mn-lt"/>
                <a:ea typeface="+mn-ea"/>
                <a:cs typeface="+mn-cs"/>
              </a:defRPr>
            </a:lvl1pPr>
            <a:lvl2pPr marL="179388" indent="-108000" algn="l" defTabSz="685800" rtl="0" eaLnBrk="1" latinLnBrk="0" hangingPunct="1">
              <a:lnSpc>
                <a:spcPct val="90000"/>
              </a:lnSpc>
              <a:spcBef>
                <a:spcPts val="0"/>
              </a:spcBef>
              <a:spcAft>
                <a:spcPts val="600"/>
              </a:spcAft>
              <a:buFont typeface="Arial" panose="020B0604020202020204" pitchFamily="34" charset="0"/>
              <a:buChar char="•"/>
              <a:defRPr sz="1600" kern="1200">
                <a:solidFill>
                  <a:schemeClr val="tx2"/>
                </a:solidFill>
                <a:latin typeface="+mn-lt"/>
                <a:ea typeface="+mn-ea"/>
                <a:cs typeface="+mn-cs"/>
              </a:defRPr>
            </a:lvl2pPr>
            <a:lvl3pPr marL="360363" indent="-122238" algn="l" defTabSz="685800" rtl="0" eaLnBrk="1" latinLnBrk="0" hangingPunct="1">
              <a:lnSpc>
                <a:spcPct val="9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538163" indent="-136525" algn="l" defTabSz="685800" rtl="0" eaLnBrk="1" latinLnBrk="0" hangingPunct="1">
              <a:lnSpc>
                <a:spcPct val="90000"/>
              </a:lnSpc>
              <a:spcBef>
                <a:spcPts val="0"/>
              </a:spcBef>
              <a:spcAft>
                <a:spcPts val="600"/>
              </a:spcAft>
              <a:buFont typeface="Arial" panose="020B0604020202020204" pitchFamily="34" charset="0"/>
              <a:buChar char="•"/>
              <a:defRPr sz="1200" kern="1200">
                <a:solidFill>
                  <a:schemeClr val="tx2"/>
                </a:solidFill>
                <a:latin typeface="+mn-lt"/>
                <a:ea typeface="+mn-ea"/>
                <a:cs typeface="+mn-cs"/>
              </a:defRPr>
            </a:lvl4pPr>
            <a:lvl5pPr marL="717550" indent="-152400" algn="l" defTabSz="685800" rtl="0" eaLnBrk="1" latinLnBrk="0" hangingPunct="1">
              <a:lnSpc>
                <a:spcPct val="90000"/>
              </a:lnSpc>
              <a:spcBef>
                <a:spcPts val="0"/>
              </a:spcBef>
              <a:spcAft>
                <a:spcPts val="600"/>
              </a:spcAft>
              <a:buFont typeface="Arial" panose="020B0604020202020204" pitchFamily="34" charset="0"/>
              <a:buChar char="•"/>
              <a:defRPr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r>
              <a:rPr lang="en-GB" sz="1400" b="1" dirty="0">
                <a:solidFill>
                  <a:srgbClr val="4C5B52"/>
                </a:solidFill>
              </a:rPr>
              <a:t>Start date and closing date</a:t>
            </a:r>
          </a:p>
        </p:txBody>
      </p:sp>
    </p:spTree>
    <p:extLst>
      <p:ext uri="{BB962C8B-B14F-4D97-AF65-F5344CB8AC3E}">
        <p14:creationId xmlns:p14="http://schemas.microsoft.com/office/powerpoint/2010/main" val="266303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35" presetClass="path" presetSubtype="0" accel="50000" decel="50000" fill="hold" grpId="1" nodeType="withEffect">
                                  <p:stCondLst>
                                    <p:cond delay="0"/>
                                  </p:stCondLst>
                                  <p:childTnLst>
                                    <p:animMotion origin="layout" path="M 0.00938 2.96296E-6 L -3.88889E-6 2.96296E-6 " pathEditMode="relative" rAng="0" ptsTypes="AA">
                                      <p:cBhvr>
                                        <p:cTn id="9" dur="750" fill="hold"/>
                                        <p:tgtEl>
                                          <p:spTgt spid="27"/>
                                        </p:tgtEl>
                                        <p:attrNameLst>
                                          <p:attrName>ppt_x</p:attrName>
                                          <p:attrName>ppt_y</p:attrName>
                                        </p:attrNameLst>
                                      </p:cBhvr>
                                      <p:rCtr x="-469" y="0"/>
                                    </p:animMotion>
                                  </p:childTnLst>
                                </p:cTn>
                              </p:par>
                              <p:par>
                                <p:cTn id="10" presetID="10"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par>
                                <p:cTn id="22" presetID="10"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5">
                                            <p:txEl>
                                              <p:pRg st="0" end="0"/>
                                            </p:txEl>
                                          </p:spTgt>
                                        </p:tgtEl>
                                        <p:attrNameLst>
                                          <p:attrName>style.visibility</p:attrName>
                                        </p:attrNameLst>
                                      </p:cBhvr>
                                      <p:to>
                                        <p:strVal val="visible"/>
                                      </p:to>
                                    </p:set>
                                    <p:animEffect transition="in" filter="fade">
                                      <p:cBhvr>
                                        <p:cTn id="30" dur="500"/>
                                        <p:tgtEl>
                                          <p:spTgt spid="45">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6">
                                            <p:txEl>
                                              <p:pRg st="0" end="0"/>
                                            </p:txEl>
                                          </p:spTgt>
                                        </p:tgtEl>
                                        <p:attrNameLst>
                                          <p:attrName>style.visibility</p:attrName>
                                        </p:attrNameLst>
                                      </p:cBhvr>
                                      <p:to>
                                        <p:strVal val="visible"/>
                                      </p:to>
                                    </p:set>
                                    <p:animEffect transition="in" filter="fade">
                                      <p:cBhvr>
                                        <p:cTn id="33" dur="500"/>
                                        <p:tgtEl>
                                          <p:spTgt spid="46">
                                            <p:txEl>
                                              <p:pRg st="0" end="0"/>
                                            </p:txEl>
                                          </p:spTgt>
                                        </p:tgtEl>
                                      </p:cBhvr>
                                    </p:animEffect>
                                  </p:childTnLst>
                                </p:cTn>
                              </p:par>
                              <p:par>
                                <p:cTn id="34" presetID="10" presetClass="entr" presetSubtype="0" fill="hold" grpId="0" nodeType="withEffect" nodePh="1">
                                  <p:stCondLst>
                                    <p:cond delay="0"/>
                                  </p:stCondLst>
                                  <p:endCondLst>
                                    <p:cond evt="begin" delay="0">
                                      <p:tn val="34"/>
                                    </p:cond>
                                  </p:end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par>
                                <p:cTn id="40" presetID="10" presetClass="entr" presetSubtype="0" fill="hold"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par>
                                <p:cTn id="43" presetID="10" presetClass="entr" presetSubtype="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fade">
                                      <p:cBhvr>
                                        <p:cTn id="45" dur="500"/>
                                        <p:tgtEl>
                                          <p:spTgt spid="6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fade">
                                      <p:cBhvr>
                                        <p:cTn id="48" dur="500"/>
                                        <p:tgtEl>
                                          <p:spTgt spid="6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fade">
                                      <p:cBhvr>
                                        <p:cTn id="51" dur="500"/>
                                        <p:tgtEl>
                                          <p:spTgt spid="6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fade">
                                      <p:cBhvr>
                                        <p:cTn id="54" dur="500"/>
                                        <p:tgtEl>
                                          <p:spTgt spid="6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fade">
                                      <p:cBhvr>
                                        <p:cTn id="57" dur="500"/>
                                        <p:tgtEl>
                                          <p:spTgt spid="6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fade">
                                      <p:cBhvr>
                                        <p:cTn id="6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45" grpId="0" build="p"/>
      <p:bldP spid="46" grpId="0" build="p"/>
      <p:bldP spid="53" grpId="0"/>
      <p:bldP spid="54" grpId="0"/>
      <p:bldP spid="63" grpId="0"/>
      <p:bldP spid="64" grpId="0"/>
      <p:bldP spid="65" grpId="0"/>
      <p:bldP spid="66" grpId="0"/>
      <p:bldP spid="6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 Placeholder 6"/>
          <p:cNvSpPr>
            <a:spLocks noGrp="1"/>
          </p:cNvSpPr>
          <p:nvPr>
            <p:ph type="body" sz="quarter" idx="4294967295"/>
          </p:nvPr>
        </p:nvSpPr>
        <p:spPr>
          <a:xfrm>
            <a:off x="6599552" y="-2615911"/>
            <a:ext cx="4211638" cy="4210050"/>
          </a:xfrm>
          <a:prstGeom prst="ellipse">
            <a:avLst/>
          </a:prstGeom>
          <a:solidFill>
            <a:srgbClr val="7C0D6E">
              <a:alpha val="10196"/>
            </a:srgbClr>
          </a:solidFill>
        </p:spPr>
        <p:txBody>
          <a:bodyPr/>
          <a:lstStyle/>
          <a:p>
            <a:endParaRPr lang="en-GB" dirty="0"/>
          </a:p>
        </p:txBody>
      </p:sp>
      <p:sp>
        <p:nvSpPr>
          <p:cNvPr id="47" name="Text Placeholder 15"/>
          <p:cNvSpPr>
            <a:spLocks noGrp="1"/>
          </p:cNvSpPr>
          <p:nvPr>
            <p:ph type="body" sz="quarter" idx="4294967295"/>
          </p:nvPr>
        </p:nvSpPr>
        <p:spPr>
          <a:xfrm>
            <a:off x="-640080" y="-845312"/>
            <a:ext cx="4210812" cy="4210812"/>
          </a:xfrm>
          <a:prstGeom prst="ellipse">
            <a:avLst/>
          </a:prstGeom>
          <a:solidFill>
            <a:srgbClr val="7C0D6E">
              <a:alpha val="10196"/>
            </a:srgbClr>
          </a:solidFill>
        </p:spPr>
        <p:txBody>
          <a:bodyPr/>
          <a:lstStyle/>
          <a:p>
            <a:endParaRPr lang="en-GB" dirty="0"/>
          </a:p>
        </p:txBody>
      </p:sp>
      <p:sp>
        <p:nvSpPr>
          <p:cNvPr id="12" name="Text Placeholder 11"/>
          <p:cNvSpPr>
            <a:spLocks noGrp="1"/>
          </p:cNvSpPr>
          <p:nvPr>
            <p:ph type="body" sz="quarter" idx="36"/>
          </p:nvPr>
        </p:nvSpPr>
        <p:spPr/>
        <p:txBody>
          <a:bodyPr/>
          <a:lstStyle/>
          <a:p>
            <a:endParaRPr lang="en-GB"/>
          </a:p>
        </p:txBody>
      </p:sp>
      <p:sp>
        <p:nvSpPr>
          <p:cNvPr id="21" name="Text Placeholder 10"/>
          <p:cNvSpPr>
            <a:spLocks noGrp="1"/>
          </p:cNvSpPr>
          <p:nvPr>
            <p:ph type="body" sz="quarter" idx="4294967295"/>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a:lstStyle/>
          <a:p>
            <a:endParaRPr lang="en-GB" dirty="0"/>
          </a:p>
        </p:txBody>
      </p:sp>
      <p:sp>
        <p:nvSpPr>
          <p:cNvPr id="22" name="Text Placeholder 49"/>
          <p:cNvSpPr>
            <a:spLocks noGrp="1"/>
          </p:cNvSpPr>
          <p:nvPr>
            <p:ph type="body" sz="quarter" idx="36"/>
          </p:nvPr>
        </p:nvSpPr>
        <p:spPr>
          <a:xfrm>
            <a:off x="8518865" y="6458440"/>
            <a:ext cx="268224" cy="309947"/>
          </a:xfrm>
        </p:spPr>
        <p:txBody>
          <a:bodyPr/>
          <a:lstStyle/>
          <a:p>
            <a:endParaRPr lang="en-GB"/>
          </a:p>
        </p:txBody>
      </p:sp>
      <p:sp>
        <p:nvSpPr>
          <p:cNvPr id="23" name="TextBox 22"/>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sp>
        <p:nvSpPr>
          <p:cNvPr id="27" name="Title 3">
            <a:extLst>
              <a:ext uri="{FF2B5EF4-FFF2-40B4-BE49-F238E27FC236}">
                <a16:creationId xmlns:a16="http://schemas.microsoft.com/office/drawing/2014/main" id="{045A17DC-862F-464A-9CF7-924212D2926E}"/>
              </a:ext>
            </a:extLst>
          </p:cNvPr>
          <p:cNvSpPr txBox="1">
            <a:spLocks/>
          </p:cNvSpPr>
          <p:nvPr/>
        </p:nvSpPr>
        <p:spPr>
          <a:xfrm>
            <a:off x="399715" y="443668"/>
            <a:ext cx="7019374" cy="5644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2"/>
                </a:solidFill>
                <a:latin typeface="+mj-lt"/>
                <a:ea typeface="+mj-ea"/>
                <a:cs typeface="+mj-cs"/>
              </a:defRPr>
            </a:lvl1pPr>
          </a:lstStyle>
          <a:p>
            <a:r>
              <a:rPr lang="en-GB" dirty="0">
                <a:solidFill>
                  <a:srgbClr val="422379"/>
                </a:solidFill>
              </a:rPr>
              <a:t>Where should significant </a:t>
            </a:r>
          </a:p>
          <a:p>
            <a:r>
              <a:rPr lang="en-GB" sz="3000" b="0" dirty="0">
                <a:solidFill>
                  <a:srgbClr val="422379"/>
                </a:solidFill>
              </a:rPr>
              <a:t>conditions be shown?</a:t>
            </a:r>
          </a:p>
        </p:txBody>
      </p:sp>
      <p:sp>
        <p:nvSpPr>
          <p:cNvPr id="29" name="Rectangle 28"/>
          <p:cNvSpPr/>
          <p:nvPr/>
        </p:nvSpPr>
        <p:spPr>
          <a:xfrm>
            <a:off x="586328" y="1823286"/>
            <a:ext cx="4688579" cy="3077766"/>
          </a:xfrm>
          <a:prstGeom prst="rect">
            <a:avLst/>
          </a:prstGeom>
        </p:spPr>
        <p:txBody>
          <a:bodyPr wrap="square">
            <a:spAutoFit/>
          </a:bodyPr>
          <a:lstStyle/>
          <a:p>
            <a:pPr lvl="1"/>
            <a:r>
              <a:rPr lang="en-GB" altLang="en-US" sz="1600" dirty="0">
                <a:solidFill>
                  <a:srgbClr val="4C5B52"/>
                </a:solidFill>
              </a:rPr>
              <a:t>Must </a:t>
            </a:r>
            <a:r>
              <a:rPr lang="en-GB" altLang="en-US" sz="1600" b="1" dirty="0">
                <a:solidFill>
                  <a:srgbClr val="7C0D6E"/>
                </a:solidFill>
              </a:rPr>
              <a:t>be prominent in all advertising</a:t>
            </a:r>
            <a:r>
              <a:rPr lang="en-GB" altLang="en-US" sz="1600" dirty="0">
                <a:solidFill>
                  <a:srgbClr val="4C5B52"/>
                </a:solidFill>
              </a:rPr>
              <a:t> and positioned close to the headline offer.</a:t>
            </a:r>
          </a:p>
          <a:p>
            <a:pPr lvl="1"/>
            <a:endParaRPr lang="en-GB" altLang="en-US" sz="1600" dirty="0">
              <a:solidFill>
                <a:srgbClr val="4C5B52"/>
              </a:solidFill>
            </a:endParaRPr>
          </a:p>
          <a:p>
            <a:pPr lvl="1"/>
            <a:endParaRPr lang="en-GB" altLang="en-US" sz="1600" dirty="0">
              <a:solidFill>
                <a:srgbClr val="4C5B52"/>
              </a:solidFill>
            </a:endParaRPr>
          </a:p>
          <a:p>
            <a:pPr lvl="1"/>
            <a:r>
              <a:rPr lang="en-GB" altLang="en-US" sz="1600" dirty="0">
                <a:solidFill>
                  <a:srgbClr val="4C5B52"/>
                </a:solidFill>
              </a:rPr>
              <a:t>If a promotion appears in time and space which is </a:t>
            </a:r>
            <a:r>
              <a:rPr lang="en-GB" altLang="en-US" sz="1600" b="1" dirty="0">
                <a:solidFill>
                  <a:srgbClr val="7C0D6E"/>
                </a:solidFill>
              </a:rPr>
              <a:t>significantly limited</a:t>
            </a:r>
            <a:r>
              <a:rPr lang="en-GB" altLang="en-US" sz="1600" dirty="0">
                <a:solidFill>
                  <a:srgbClr val="4C5B52"/>
                </a:solidFill>
              </a:rPr>
              <a:t>, </a:t>
            </a:r>
            <a:r>
              <a:rPr lang="en-GB" sz="1600" dirty="0">
                <a:solidFill>
                  <a:srgbClr val="4C5B52"/>
                </a:solidFill>
              </a:rPr>
              <a:t>must </a:t>
            </a:r>
            <a:r>
              <a:rPr lang="en-GB" sz="1600" b="1" dirty="0">
                <a:solidFill>
                  <a:srgbClr val="7C0D6E"/>
                </a:solidFill>
              </a:rPr>
              <a:t>include as much information about significant conditions as practicable and direct consumers to an easily accessible alternative source </a:t>
            </a:r>
            <a:r>
              <a:rPr lang="en-GB" sz="1600" dirty="0">
                <a:solidFill>
                  <a:srgbClr val="4C5B52"/>
                </a:solidFill>
              </a:rPr>
              <a:t>where they are all stated.</a:t>
            </a:r>
            <a:endParaRPr lang="en-GB" altLang="en-US" sz="1600" dirty="0">
              <a:solidFill>
                <a:srgbClr val="4C5B52"/>
              </a:solidFill>
            </a:endParaRPr>
          </a:p>
          <a:p>
            <a:pPr>
              <a:buFontTx/>
              <a:buChar char="•"/>
            </a:pPr>
            <a:endParaRPr lang="en-GB" dirty="0">
              <a:solidFill>
                <a:srgbClr val="666666"/>
              </a:solidFill>
              <a:cs typeface="Arial" panose="020B0604020202020204" pitchFamily="34" charset="0"/>
            </a:endParaRPr>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443" y="1823286"/>
            <a:ext cx="457952" cy="457952"/>
          </a:xfrm>
          <a:prstGeom prst="rect">
            <a:avLst/>
          </a:prstGeom>
        </p:spPr>
      </p:pic>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443" y="2793117"/>
            <a:ext cx="457952" cy="457952"/>
          </a:xfrm>
          <a:prstGeom prst="rect">
            <a:avLst/>
          </a:prstGeom>
        </p:spPr>
      </p:pic>
      <p:grpSp>
        <p:nvGrpSpPr>
          <p:cNvPr id="8" name="Group 7"/>
          <p:cNvGrpSpPr/>
          <p:nvPr/>
        </p:nvGrpSpPr>
        <p:grpSpPr>
          <a:xfrm>
            <a:off x="5705170" y="1295119"/>
            <a:ext cx="2559908" cy="4540030"/>
            <a:chOff x="5705170" y="1295119"/>
            <a:chExt cx="2559908" cy="4540030"/>
          </a:xfrm>
        </p:grpSpPr>
        <p:grpSp>
          <p:nvGrpSpPr>
            <p:cNvPr id="30" name="Group 29"/>
            <p:cNvGrpSpPr/>
            <p:nvPr/>
          </p:nvGrpSpPr>
          <p:grpSpPr>
            <a:xfrm>
              <a:off x="5705170" y="1295119"/>
              <a:ext cx="2559908" cy="4540030"/>
              <a:chOff x="3330174" y="1132403"/>
              <a:chExt cx="2683066" cy="4677608"/>
            </a:xfrm>
          </p:grpSpPr>
          <p:grpSp>
            <p:nvGrpSpPr>
              <p:cNvPr id="31" name="Group 30">
                <a:extLst>
                  <a:ext uri="{FF2B5EF4-FFF2-40B4-BE49-F238E27FC236}">
                    <a16:creationId xmlns:a16="http://schemas.microsoft.com/office/drawing/2014/main" id="{67E809F4-762F-4BC9-88DA-4C3A99E65311}"/>
                  </a:ext>
                </a:extLst>
              </p:cNvPr>
              <p:cNvGrpSpPr/>
              <p:nvPr/>
            </p:nvGrpSpPr>
            <p:grpSpPr>
              <a:xfrm>
                <a:off x="3330174" y="1132403"/>
                <a:ext cx="2683066" cy="4677608"/>
                <a:chOff x="4883344" y="1750951"/>
                <a:chExt cx="2302174" cy="4266543"/>
              </a:xfrm>
            </p:grpSpPr>
            <p:sp>
              <p:nvSpPr>
                <p:cNvPr id="37" name="Freeform: Shape 6">
                  <a:extLst>
                    <a:ext uri="{FF2B5EF4-FFF2-40B4-BE49-F238E27FC236}">
                      <a16:creationId xmlns:a16="http://schemas.microsoft.com/office/drawing/2014/main" id="{3CCD4910-1321-449B-897A-AA8E36F284A4}"/>
                    </a:ext>
                  </a:extLst>
                </p:cNvPr>
                <p:cNvSpPr/>
                <p:nvPr/>
              </p:nvSpPr>
              <p:spPr>
                <a:xfrm>
                  <a:off x="5876567" y="1871909"/>
                  <a:ext cx="548137" cy="87970"/>
                </a:xfrm>
                <a:custGeom>
                  <a:avLst/>
                  <a:gdLst>
                    <a:gd name="connsiteX0" fmla="*/ 239792 w 238125"/>
                    <a:gd name="connsiteY0" fmla="*/ 38814 h 38100"/>
                    <a:gd name="connsiteX1" fmla="*/ 3572 w 238125"/>
                    <a:gd name="connsiteY1" fmla="*/ 38814 h 38100"/>
                    <a:gd name="connsiteX2" fmla="*/ 3572 w 238125"/>
                    <a:gd name="connsiteY2" fmla="*/ 38814 h 38100"/>
                    <a:gd name="connsiteX3" fmla="*/ 3572 w 238125"/>
                    <a:gd name="connsiteY3" fmla="*/ 3572 h 38100"/>
                    <a:gd name="connsiteX4" fmla="*/ 3572 w 238125"/>
                    <a:gd name="connsiteY4" fmla="*/ 3572 h 38100"/>
                    <a:gd name="connsiteX5" fmla="*/ 239792 w 238125"/>
                    <a:gd name="connsiteY5" fmla="*/ 3572 h 38100"/>
                    <a:gd name="connsiteX6" fmla="*/ 239792 w 238125"/>
                    <a:gd name="connsiteY6" fmla="*/ 3572 h 38100"/>
                    <a:gd name="connsiteX7" fmla="*/ 239792 w 238125"/>
                    <a:gd name="connsiteY7" fmla="*/ 38814 h 38100"/>
                    <a:gd name="connsiteX8" fmla="*/ 239792 w 238125"/>
                    <a:gd name="connsiteY8" fmla="*/ 38814 h 38100"/>
                    <a:gd name="connsiteX9" fmla="*/ 3572 w 238125"/>
                    <a:gd name="connsiteY9" fmla="*/ 37862 h 38100"/>
                    <a:gd name="connsiteX10" fmla="*/ 238839 w 238125"/>
                    <a:gd name="connsiteY10" fmla="*/ 37862 h 38100"/>
                    <a:gd name="connsiteX11" fmla="*/ 238839 w 238125"/>
                    <a:gd name="connsiteY11" fmla="*/ 3572 h 38100"/>
                    <a:gd name="connsiteX12" fmla="*/ 3572 w 238125"/>
                    <a:gd name="connsiteY12" fmla="*/ 3572 h 38100"/>
                    <a:gd name="connsiteX13" fmla="*/ 3572 w 238125"/>
                    <a:gd name="connsiteY13" fmla="*/ 37862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125" h="38100">
                      <a:moveTo>
                        <a:pt x="239792" y="38814"/>
                      </a:moveTo>
                      <a:lnTo>
                        <a:pt x="3572" y="38814"/>
                      </a:lnTo>
                      <a:lnTo>
                        <a:pt x="3572" y="38814"/>
                      </a:lnTo>
                      <a:lnTo>
                        <a:pt x="3572" y="3572"/>
                      </a:lnTo>
                      <a:lnTo>
                        <a:pt x="3572" y="3572"/>
                      </a:lnTo>
                      <a:lnTo>
                        <a:pt x="239792" y="3572"/>
                      </a:lnTo>
                      <a:lnTo>
                        <a:pt x="239792" y="3572"/>
                      </a:lnTo>
                      <a:lnTo>
                        <a:pt x="239792" y="38814"/>
                      </a:lnTo>
                      <a:lnTo>
                        <a:pt x="239792" y="38814"/>
                      </a:lnTo>
                      <a:close/>
                      <a:moveTo>
                        <a:pt x="3572" y="37862"/>
                      </a:moveTo>
                      <a:lnTo>
                        <a:pt x="238839" y="37862"/>
                      </a:lnTo>
                      <a:lnTo>
                        <a:pt x="238839" y="3572"/>
                      </a:lnTo>
                      <a:lnTo>
                        <a:pt x="3572" y="3572"/>
                      </a:lnTo>
                      <a:lnTo>
                        <a:pt x="3572" y="37862"/>
                      </a:ln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38" name="Freeform: Shape 7">
                  <a:extLst>
                    <a:ext uri="{FF2B5EF4-FFF2-40B4-BE49-F238E27FC236}">
                      <a16:creationId xmlns:a16="http://schemas.microsoft.com/office/drawing/2014/main" id="{2838469D-A251-4821-9A33-0AA69E217A52}"/>
                    </a:ext>
                  </a:extLst>
                </p:cNvPr>
                <p:cNvSpPr/>
                <p:nvPr/>
              </p:nvSpPr>
              <p:spPr>
                <a:xfrm>
                  <a:off x="5646351" y="1843320"/>
                  <a:ext cx="131553" cy="131955"/>
                </a:xfrm>
                <a:custGeom>
                  <a:avLst/>
                  <a:gdLst>
                    <a:gd name="connsiteX0" fmla="*/ 33099 w 57150"/>
                    <a:gd name="connsiteY0" fmla="*/ 62627 h 57150"/>
                    <a:gd name="connsiteX1" fmla="*/ 3572 w 57150"/>
                    <a:gd name="connsiteY1" fmla="*/ 33099 h 57150"/>
                    <a:gd name="connsiteX2" fmla="*/ 33099 w 57150"/>
                    <a:gd name="connsiteY2" fmla="*/ 3572 h 57150"/>
                    <a:gd name="connsiteX3" fmla="*/ 62627 w 57150"/>
                    <a:gd name="connsiteY3" fmla="*/ 33099 h 57150"/>
                    <a:gd name="connsiteX4" fmla="*/ 33099 w 57150"/>
                    <a:gd name="connsiteY4" fmla="*/ 62627 h 57150"/>
                    <a:gd name="connsiteX5" fmla="*/ 33099 w 57150"/>
                    <a:gd name="connsiteY5" fmla="*/ 4524 h 57150"/>
                    <a:gd name="connsiteX6" fmla="*/ 4524 w 57150"/>
                    <a:gd name="connsiteY6" fmla="*/ 33099 h 57150"/>
                    <a:gd name="connsiteX7" fmla="*/ 33099 w 57150"/>
                    <a:gd name="connsiteY7" fmla="*/ 61674 h 57150"/>
                    <a:gd name="connsiteX8" fmla="*/ 61674 w 57150"/>
                    <a:gd name="connsiteY8" fmla="*/ 33099 h 57150"/>
                    <a:gd name="connsiteX9" fmla="*/ 33099 w 57150"/>
                    <a:gd name="connsiteY9" fmla="*/ 452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50" h="57150">
                      <a:moveTo>
                        <a:pt x="33099" y="62627"/>
                      </a:moveTo>
                      <a:cubicBezTo>
                        <a:pt x="16907" y="62627"/>
                        <a:pt x="3572" y="49292"/>
                        <a:pt x="3572" y="33099"/>
                      </a:cubicBezTo>
                      <a:cubicBezTo>
                        <a:pt x="3572" y="16907"/>
                        <a:pt x="16907" y="3572"/>
                        <a:pt x="33099" y="3572"/>
                      </a:cubicBezTo>
                      <a:cubicBezTo>
                        <a:pt x="49292" y="3572"/>
                        <a:pt x="62627" y="16907"/>
                        <a:pt x="62627" y="33099"/>
                      </a:cubicBezTo>
                      <a:cubicBezTo>
                        <a:pt x="62627" y="49292"/>
                        <a:pt x="49292" y="62627"/>
                        <a:pt x="33099" y="62627"/>
                      </a:cubicBezTo>
                      <a:close/>
                      <a:moveTo>
                        <a:pt x="33099" y="4524"/>
                      </a:moveTo>
                      <a:cubicBezTo>
                        <a:pt x="16907" y="4524"/>
                        <a:pt x="4524" y="17859"/>
                        <a:pt x="4524" y="33099"/>
                      </a:cubicBezTo>
                      <a:cubicBezTo>
                        <a:pt x="4524" y="48339"/>
                        <a:pt x="17859" y="61674"/>
                        <a:pt x="33099" y="61674"/>
                      </a:cubicBezTo>
                      <a:cubicBezTo>
                        <a:pt x="48339" y="61674"/>
                        <a:pt x="61674" y="48339"/>
                        <a:pt x="61674" y="33099"/>
                      </a:cubicBezTo>
                      <a:cubicBezTo>
                        <a:pt x="61674" y="17859"/>
                        <a:pt x="49292" y="4524"/>
                        <a:pt x="33099" y="4524"/>
                      </a:cubicBez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39" name="Freeform: Shape 8">
                  <a:extLst>
                    <a:ext uri="{FF2B5EF4-FFF2-40B4-BE49-F238E27FC236}">
                      <a16:creationId xmlns:a16="http://schemas.microsoft.com/office/drawing/2014/main" id="{0A05872C-627A-43B9-A6B1-1932BEF363AC}"/>
                    </a:ext>
                  </a:extLst>
                </p:cNvPr>
                <p:cNvSpPr/>
                <p:nvPr/>
              </p:nvSpPr>
              <p:spPr>
                <a:xfrm>
                  <a:off x="5839295" y="5502870"/>
                  <a:ext cx="394658" cy="395865"/>
                </a:xfrm>
                <a:custGeom>
                  <a:avLst/>
                  <a:gdLst>
                    <a:gd name="connsiteX0" fmla="*/ 88344 w 171450"/>
                    <a:gd name="connsiteY0" fmla="*/ 173117 h 171450"/>
                    <a:gd name="connsiteX1" fmla="*/ 3572 w 171450"/>
                    <a:gd name="connsiteY1" fmla="*/ 88344 h 171450"/>
                    <a:gd name="connsiteX2" fmla="*/ 88344 w 171450"/>
                    <a:gd name="connsiteY2" fmla="*/ 3572 h 171450"/>
                    <a:gd name="connsiteX3" fmla="*/ 173117 w 171450"/>
                    <a:gd name="connsiteY3" fmla="*/ 88344 h 171450"/>
                    <a:gd name="connsiteX4" fmla="*/ 88344 w 171450"/>
                    <a:gd name="connsiteY4" fmla="*/ 173117 h 171450"/>
                    <a:gd name="connsiteX5" fmla="*/ 88344 w 171450"/>
                    <a:gd name="connsiteY5" fmla="*/ 3572 h 171450"/>
                    <a:gd name="connsiteX6" fmla="*/ 4524 w 171450"/>
                    <a:gd name="connsiteY6" fmla="*/ 87392 h 171450"/>
                    <a:gd name="connsiteX7" fmla="*/ 88344 w 171450"/>
                    <a:gd name="connsiteY7" fmla="*/ 171212 h 171450"/>
                    <a:gd name="connsiteX8" fmla="*/ 172164 w 171450"/>
                    <a:gd name="connsiteY8" fmla="*/ 87392 h 171450"/>
                    <a:gd name="connsiteX9" fmla="*/ 88344 w 171450"/>
                    <a:gd name="connsiteY9" fmla="*/ 357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8344" y="173117"/>
                      </a:moveTo>
                      <a:cubicBezTo>
                        <a:pt x="41672" y="173117"/>
                        <a:pt x="3572" y="135017"/>
                        <a:pt x="3572" y="88344"/>
                      </a:cubicBezTo>
                      <a:cubicBezTo>
                        <a:pt x="3572" y="41672"/>
                        <a:pt x="41672" y="3572"/>
                        <a:pt x="88344" y="3572"/>
                      </a:cubicBezTo>
                      <a:cubicBezTo>
                        <a:pt x="135017" y="3572"/>
                        <a:pt x="173117" y="41672"/>
                        <a:pt x="173117" y="88344"/>
                      </a:cubicBezTo>
                      <a:cubicBezTo>
                        <a:pt x="173117" y="135017"/>
                        <a:pt x="135017" y="173117"/>
                        <a:pt x="88344" y="173117"/>
                      </a:cubicBezTo>
                      <a:close/>
                      <a:moveTo>
                        <a:pt x="88344" y="3572"/>
                      </a:moveTo>
                      <a:cubicBezTo>
                        <a:pt x="41672" y="3572"/>
                        <a:pt x="4524" y="41672"/>
                        <a:pt x="4524" y="87392"/>
                      </a:cubicBezTo>
                      <a:cubicBezTo>
                        <a:pt x="4524" y="134064"/>
                        <a:pt x="42624" y="171212"/>
                        <a:pt x="88344" y="171212"/>
                      </a:cubicBezTo>
                      <a:cubicBezTo>
                        <a:pt x="134064" y="171212"/>
                        <a:pt x="172164" y="133112"/>
                        <a:pt x="172164" y="87392"/>
                      </a:cubicBezTo>
                      <a:cubicBezTo>
                        <a:pt x="172164" y="41672"/>
                        <a:pt x="134064" y="3572"/>
                        <a:pt x="88344" y="3572"/>
                      </a:cubicBezTo>
                      <a:close/>
                    </a:path>
                  </a:pathLst>
                </a:custGeom>
                <a:noFill/>
                <a:ln w="9525" cap="flat">
                  <a:solidFill>
                    <a:srgbClr val="B7B3A6"/>
                  </a:solidFill>
                  <a:prstDash val="solid"/>
                  <a:bevel/>
                </a:ln>
              </p:spPr>
              <p:txBody>
                <a:bodyPr rtlCol="0" anchor="ctr"/>
                <a:lstStyle/>
                <a:p>
                  <a:endParaRPr lang="en-GB">
                    <a:solidFill>
                      <a:prstClr val="black"/>
                    </a:solidFill>
                  </a:endParaRPr>
                </a:p>
              </p:txBody>
            </p:sp>
            <p:sp>
              <p:nvSpPr>
                <p:cNvPr id="40" name="Freeform: Shape 9">
                  <a:extLst>
                    <a:ext uri="{FF2B5EF4-FFF2-40B4-BE49-F238E27FC236}">
                      <a16:creationId xmlns:a16="http://schemas.microsoft.com/office/drawing/2014/main" id="{3C171BBA-03AD-4E58-AF7A-4245241177C6}"/>
                    </a:ext>
                  </a:extLst>
                </p:cNvPr>
                <p:cNvSpPr/>
                <p:nvPr/>
              </p:nvSpPr>
              <p:spPr>
                <a:xfrm>
                  <a:off x="4883344" y="1750951"/>
                  <a:ext cx="2302174" cy="4266543"/>
                </a:xfrm>
                <a:custGeom>
                  <a:avLst/>
                  <a:gdLst>
                    <a:gd name="connsiteX0" fmla="*/ 899874 w 1000125"/>
                    <a:gd name="connsiteY0" fmla="*/ 1850469 h 1847850"/>
                    <a:gd name="connsiteX1" fmla="*/ 107394 w 1000125"/>
                    <a:gd name="connsiteY1" fmla="*/ 1850469 h 1847850"/>
                    <a:gd name="connsiteX2" fmla="*/ 3572 w 1000125"/>
                    <a:gd name="connsiteY2" fmla="*/ 1746647 h 1847850"/>
                    <a:gd name="connsiteX3" fmla="*/ 3572 w 1000125"/>
                    <a:gd name="connsiteY3" fmla="*/ 107394 h 1847850"/>
                    <a:gd name="connsiteX4" fmla="*/ 107394 w 1000125"/>
                    <a:gd name="connsiteY4" fmla="*/ 3572 h 1847850"/>
                    <a:gd name="connsiteX5" fmla="*/ 899874 w 1000125"/>
                    <a:gd name="connsiteY5" fmla="*/ 3572 h 1847850"/>
                    <a:gd name="connsiteX6" fmla="*/ 1003697 w 1000125"/>
                    <a:gd name="connsiteY6" fmla="*/ 107394 h 1847850"/>
                    <a:gd name="connsiteX7" fmla="*/ 1003697 w 1000125"/>
                    <a:gd name="connsiteY7" fmla="*/ 1746647 h 1847850"/>
                    <a:gd name="connsiteX8" fmla="*/ 899874 w 1000125"/>
                    <a:gd name="connsiteY8" fmla="*/ 1850469 h 1847850"/>
                    <a:gd name="connsiteX9" fmla="*/ 107394 w 1000125"/>
                    <a:gd name="connsiteY9" fmla="*/ 3572 h 1847850"/>
                    <a:gd name="connsiteX10" fmla="*/ 4524 w 1000125"/>
                    <a:gd name="connsiteY10" fmla="*/ 106442 h 1847850"/>
                    <a:gd name="connsiteX11" fmla="*/ 4524 w 1000125"/>
                    <a:gd name="connsiteY11" fmla="*/ 1745694 h 1847850"/>
                    <a:gd name="connsiteX12" fmla="*/ 107394 w 1000125"/>
                    <a:gd name="connsiteY12" fmla="*/ 1848564 h 1847850"/>
                    <a:gd name="connsiteX13" fmla="*/ 899874 w 1000125"/>
                    <a:gd name="connsiteY13" fmla="*/ 1848564 h 1847850"/>
                    <a:gd name="connsiteX14" fmla="*/ 1002744 w 1000125"/>
                    <a:gd name="connsiteY14" fmla="*/ 1745694 h 1847850"/>
                    <a:gd name="connsiteX15" fmla="*/ 1002744 w 1000125"/>
                    <a:gd name="connsiteY15" fmla="*/ 107394 h 1847850"/>
                    <a:gd name="connsiteX16" fmla="*/ 899874 w 1000125"/>
                    <a:gd name="connsiteY16" fmla="*/ 4524 h 1847850"/>
                    <a:gd name="connsiteX17" fmla="*/ 107394 w 1000125"/>
                    <a:gd name="connsiteY17" fmla="*/ 4524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0125" h="1847850">
                      <a:moveTo>
                        <a:pt x="899874" y="1850469"/>
                      </a:moveTo>
                      <a:lnTo>
                        <a:pt x="107394" y="1850469"/>
                      </a:lnTo>
                      <a:cubicBezTo>
                        <a:pt x="50244" y="1850469"/>
                        <a:pt x="3572" y="1803797"/>
                        <a:pt x="3572" y="1746647"/>
                      </a:cubicBezTo>
                      <a:lnTo>
                        <a:pt x="3572" y="107394"/>
                      </a:lnTo>
                      <a:cubicBezTo>
                        <a:pt x="3572" y="50244"/>
                        <a:pt x="50244" y="3572"/>
                        <a:pt x="107394" y="3572"/>
                      </a:cubicBezTo>
                      <a:lnTo>
                        <a:pt x="899874" y="3572"/>
                      </a:lnTo>
                      <a:cubicBezTo>
                        <a:pt x="957024" y="3572"/>
                        <a:pt x="1003697" y="50244"/>
                        <a:pt x="1003697" y="107394"/>
                      </a:cubicBezTo>
                      <a:lnTo>
                        <a:pt x="1003697" y="1746647"/>
                      </a:lnTo>
                      <a:cubicBezTo>
                        <a:pt x="1003697" y="1803797"/>
                        <a:pt x="957024" y="1850469"/>
                        <a:pt x="899874" y="1850469"/>
                      </a:cubicBezTo>
                      <a:close/>
                      <a:moveTo>
                        <a:pt x="107394" y="3572"/>
                      </a:moveTo>
                      <a:cubicBezTo>
                        <a:pt x="50244" y="3572"/>
                        <a:pt x="4524" y="50244"/>
                        <a:pt x="4524" y="106442"/>
                      </a:cubicBezTo>
                      <a:lnTo>
                        <a:pt x="4524" y="1745694"/>
                      </a:lnTo>
                      <a:cubicBezTo>
                        <a:pt x="4524" y="1802844"/>
                        <a:pt x="51197" y="1848564"/>
                        <a:pt x="107394" y="1848564"/>
                      </a:cubicBezTo>
                      <a:lnTo>
                        <a:pt x="899874" y="1848564"/>
                      </a:lnTo>
                      <a:cubicBezTo>
                        <a:pt x="957024" y="1848564"/>
                        <a:pt x="1002744" y="1801892"/>
                        <a:pt x="1002744" y="1745694"/>
                      </a:cubicBezTo>
                      <a:lnTo>
                        <a:pt x="1002744" y="107394"/>
                      </a:lnTo>
                      <a:cubicBezTo>
                        <a:pt x="1002744" y="50244"/>
                        <a:pt x="956072" y="4524"/>
                        <a:pt x="899874" y="4524"/>
                      </a:cubicBezTo>
                      <a:lnTo>
                        <a:pt x="107394" y="4524"/>
                      </a:lnTo>
                      <a:close/>
                    </a:path>
                  </a:pathLst>
                </a:custGeom>
                <a:noFill/>
                <a:ln w="9525" cap="flat">
                  <a:solidFill>
                    <a:srgbClr val="B7B3A6"/>
                  </a:solidFill>
                  <a:prstDash val="solid"/>
                  <a:bevel/>
                </a:ln>
              </p:spPr>
              <p:txBody>
                <a:bodyPr rtlCol="0" anchor="ctr"/>
                <a:lstStyle/>
                <a:p>
                  <a:endParaRPr lang="en-GB">
                    <a:solidFill>
                      <a:prstClr val="black"/>
                    </a:solidFill>
                  </a:endParaRPr>
                </a:p>
              </p:txBody>
            </p:sp>
          </p:grpSp>
          <p:sp>
            <p:nvSpPr>
              <p:cNvPr id="32" name="Picture Placeholder 19">
                <a:extLst>
                  <a:ext uri="{FF2B5EF4-FFF2-40B4-BE49-F238E27FC236}">
                    <a16:creationId xmlns:a16="http://schemas.microsoft.com/office/drawing/2014/main" id="{24DA5EFE-ACB3-46EF-B58B-F69E31C8E571}"/>
                  </a:ext>
                </a:extLst>
              </p:cNvPr>
              <p:cNvSpPr txBox="1">
                <a:spLocks/>
              </p:cNvSpPr>
              <p:nvPr/>
            </p:nvSpPr>
            <p:spPr>
              <a:xfrm>
                <a:off x="3495383" y="1564635"/>
                <a:ext cx="2378578" cy="3601958"/>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txBody>
              <a:bodyPr wrap="square" anchor="ctr">
                <a:noAutofit/>
              </a:bodyPr>
              <a:lstStyle>
                <a:lvl1pPr marL="0" indent="0" algn="ctr" defTabSz="685800" rtl="0" eaLnBrk="1" latinLnBrk="0" hangingPunct="1">
                  <a:lnSpc>
                    <a:spcPct val="90000"/>
                  </a:lnSpc>
                  <a:spcBef>
                    <a:spcPts val="0"/>
                  </a:spcBef>
                  <a:spcAft>
                    <a:spcPts val="600"/>
                  </a:spcAft>
                  <a:buFont typeface="Arial" panose="020B0604020202020204" pitchFamily="34" charset="0"/>
                  <a:buNone/>
                  <a:defRPr sz="1200" kern="1200">
                    <a:solidFill>
                      <a:schemeClr val="tx2"/>
                    </a:solidFill>
                    <a:latin typeface="+mn-lt"/>
                    <a:ea typeface="+mn-ea"/>
                    <a:cs typeface="+mn-cs"/>
                  </a:defRPr>
                </a:lvl1pPr>
                <a:lvl2pPr marL="179388" indent="-108000" algn="l" defTabSz="685800" rtl="0" eaLnBrk="1" latinLnBrk="0" hangingPunct="1">
                  <a:lnSpc>
                    <a:spcPct val="90000"/>
                  </a:lnSpc>
                  <a:spcBef>
                    <a:spcPts val="0"/>
                  </a:spcBef>
                  <a:spcAft>
                    <a:spcPts val="600"/>
                  </a:spcAft>
                  <a:buFont typeface="Arial" panose="020B0604020202020204" pitchFamily="34" charset="0"/>
                  <a:buChar char="•"/>
                  <a:defRPr sz="1600" kern="1200">
                    <a:solidFill>
                      <a:schemeClr val="tx2"/>
                    </a:solidFill>
                    <a:latin typeface="+mn-lt"/>
                    <a:ea typeface="+mn-ea"/>
                    <a:cs typeface="+mn-cs"/>
                  </a:defRPr>
                </a:lvl2pPr>
                <a:lvl3pPr marL="360363" indent="-122238" algn="l" defTabSz="685800" rtl="0" eaLnBrk="1" latinLnBrk="0" hangingPunct="1">
                  <a:lnSpc>
                    <a:spcPct val="9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3pPr>
                <a:lvl4pPr marL="538163" indent="-136525" algn="l" defTabSz="685800" rtl="0" eaLnBrk="1" latinLnBrk="0" hangingPunct="1">
                  <a:lnSpc>
                    <a:spcPct val="90000"/>
                  </a:lnSpc>
                  <a:spcBef>
                    <a:spcPts val="0"/>
                  </a:spcBef>
                  <a:spcAft>
                    <a:spcPts val="600"/>
                  </a:spcAft>
                  <a:buFont typeface="Arial" panose="020B0604020202020204" pitchFamily="34" charset="0"/>
                  <a:buChar char="•"/>
                  <a:defRPr sz="1200" kern="1200">
                    <a:solidFill>
                      <a:schemeClr val="tx2"/>
                    </a:solidFill>
                    <a:latin typeface="+mn-lt"/>
                    <a:ea typeface="+mn-ea"/>
                    <a:cs typeface="+mn-cs"/>
                  </a:defRPr>
                </a:lvl4pPr>
                <a:lvl5pPr marL="717550" indent="-152400" algn="l" defTabSz="685800" rtl="0" eaLnBrk="1" latinLnBrk="0" hangingPunct="1">
                  <a:lnSpc>
                    <a:spcPct val="90000"/>
                  </a:lnSpc>
                  <a:spcBef>
                    <a:spcPts val="0"/>
                  </a:spcBef>
                  <a:spcAft>
                    <a:spcPts val="600"/>
                  </a:spcAft>
                  <a:buFont typeface="Arial" panose="020B0604020202020204" pitchFamily="34" charset="0"/>
                  <a:buChar char="•"/>
                  <a:defRPr sz="11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solidFill>
                      <a:srgbClr val="4C5B52"/>
                    </a:solidFill>
                  </a:rPr>
                  <a:t> </a:t>
                </a:r>
              </a:p>
            </p:txBody>
          </p:sp>
        </p:gr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5435" t="8819" r="1139" b="409"/>
            <a:stretch/>
          </p:blipFill>
          <p:spPr>
            <a:xfrm>
              <a:off x="5875854" y="2052262"/>
              <a:ext cx="2250120" cy="2688990"/>
            </a:xfrm>
            <a:prstGeom prst="rect">
              <a:avLst/>
            </a:prstGeom>
          </p:spPr>
        </p:pic>
      </p:gr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2784" y="264434"/>
            <a:ext cx="852621" cy="848561"/>
          </a:xfrm>
          <a:prstGeom prst="rect">
            <a:avLst/>
          </a:prstGeom>
        </p:spPr>
      </p:pic>
    </p:spTree>
    <p:extLst>
      <p:ext uri="{BB962C8B-B14F-4D97-AF65-F5344CB8AC3E}">
        <p14:creationId xmlns:p14="http://schemas.microsoft.com/office/powerpoint/2010/main" val="283202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35" presetClass="path" presetSubtype="0" accel="50000" decel="50000" fill="hold" grpId="1" nodeType="withEffect">
                                  <p:stCondLst>
                                    <p:cond delay="0"/>
                                  </p:stCondLst>
                                  <p:childTnLst>
                                    <p:animMotion origin="layout" path="M 0.00938 2.96296E-6 L -5.55556E-7 2.96296E-6 " pathEditMode="relative" rAng="0" ptsTypes="AA">
                                      <p:cBhvr>
                                        <p:cTn id="9" dur="750" fill="hold"/>
                                        <p:tgtEl>
                                          <p:spTgt spid="27"/>
                                        </p:tgtEl>
                                        <p:attrNameLst>
                                          <p:attrName>ppt_x</p:attrName>
                                          <p:attrName>ppt_y</p:attrName>
                                        </p:attrNameLst>
                                      </p:cBhvr>
                                      <p:rCtr x="-469" y="0"/>
                                    </p:animMotion>
                                  </p:childTnLst>
                                </p:cTn>
                              </p:par>
                              <p:par>
                                <p:cTn id="10" presetID="10" presetClass="entr" presetSubtype="0" fill="hold" grpId="0" nodeType="withEffect">
                                  <p:stCondLst>
                                    <p:cond delay="0"/>
                                  </p:stCondLst>
                                  <p:childTnLst>
                                    <p:set>
                                      <p:cBhvr>
                                        <p:cTn id="11" dur="1" fill="hold">
                                          <p:stCondLst>
                                            <p:cond delay="0"/>
                                          </p:stCondLst>
                                        </p:cTn>
                                        <p:tgtEl>
                                          <p:spTgt spid="41">
                                            <p:bg/>
                                          </p:spTgt>
                                        </p:tgtEl>
                                        <p:attrNameLst>
                                          <p:attrName>style.visibility</p:attrName>
                                        </p:attrNameLst>
                                      </p:cBhvr>
                                      <p:to>
                                        <p:strVal val="visible"/>
                                      </p:to>
                                    </p:set>
                                    <p:animEffect transition="in" filter="fade">
                                      <p:cBhvr>
                                        <p:cTn id="12" dur="500"/>
                                        <p:tgtEl>
                                          <p:spTgt spid="41">
                                            <p:bg/>
                                          </p:spTgt>
                                        </p:tgtEl>
                                      </p:cBhvr>
                                    </p:animEffect>
                                  </p:childTnLst>
                                </p:cTn>
                              </p:par>
                              <p:par>
                                <p:cTn id="13" presetID="10" presetClass="entr" presetSubtype="0" fill="hold" grpId="0" nodeType="withEffect" nodePh="1">
                                  <p:stCondLst>
                                    <p:cond delay="0"/>
                                  </p:stCondLst>
                                  <p:endCondLst>
                                    <p:cond evt="begin" delay="0">
                                      <p:tn val="13"/>
                                    </p:cond>
                                  </p:endCondLst>
                                  <p:childTnLst>
                                    <p:set>
                                      <p:cBhvr>
                                        <p:cTn id="14" dur="1" fill="hold">
                                          <p:stCondLst>
                                            <p:cond delay="0"/>
                                          </p:stCondLst>
                                        </p:cTn>
                                        <p:tgtEl>
                                          <p:spTgt spid="41">
                                            <p:txEl>
                                              <p:pRg st="0" end="0"/>
                                            </p:txEl>
                                          </p:spTgt>
                                        </p:tgtEl>
                                        <p:attrNameLst>
                                          <p:attrName>style.visibility</p:attrName>
                                        </p:attrNameLst>
                                      </p:cBhvr>
                                      <p:to>
                                        <p:strVal val="visible"/>
                                      </p:to>
                                    </p:set>
                                    <p:animEffect transition="in" filter="fade">
                                      <p:cBhvr>
                                        <p:cTn id="15" dur="500"/>
                                        <p:tgtEl>
                                          <p:spTgt spid="41">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7">
                                            <p:bg/>
                                          </p:spTgt>
                                        </p:tgtEl>
                                        <p:attrNameLst>
                                          <p:attrName>style.visibility</p:attrName>
                                        </p:attrNameLst>
                                      </p:cBhvr>
                                      <p:to>
                                        <p:strVal val="visible"/>
                                      </p:to>
                                    </p:set>
                                    <p:animEffect transition="in" filter="fade">
                                      <p:cBhvr>
                                        <p:cTn id="18" dur="500"/>
                                        <p:tgtEl>
                                          <p:spTgt spid="47">
                                            <p:bg/>
                                          </p:spTgt>
                                        </p:tgtEl>
                                      </p:cBhvr>
                                    </p:animEffect>
                                  </p:childTnLst>
                                </p:cTn>
                              </p:par>
                              <p:par>
                                <p:cTn id="19" presetID="10" presetClass="entr" presetSubtype="0" fill="hold" grpId="0" nodeType="withEffect" nodePh="1">
                                  <p:stCondLst>
                                    <p:cond delay="0"/>
                                  </p:stCondLst>
                                  <p:endCondLst>
                                    <p:cond evt="begin" delay="0">
                                      <p:tn val="19"/>
                                    </p:cond>
                                  </p:endCondLst>
                                  <p:childTnLst>
                                    <p:set>
                                      <p:cBhvr>
                                        <p:cTn id="20" dur="1" fill="hold">
                                          <p:stCondLst>
                                            <p:cond delay="0"/>
                                          </p:stCondLst>
                                        </p:cTn>
                                        <p:tgtEl>
                                          <p:spTgt spid="47">
                                            <p:txEl>
                                              <p:pRg st="0" end="0"/>
                                            </p:txEl>
                                          </p:spTgt>
                                        </p:tgtEl>
                                        <p:attrNameLst>
                                          <p:attrName>style.visibility</p:attrName>
                                        </p:attrNameLst>
                                      </p:cBhvr>
                                      <p:to>
                                        <p:strVal val="visible"/>
                                      </p:to>
                                    </p:set>
                                    <p:animEffect transition="in" filter="fade">
                                      <p:cBhvr>
                                        <p:cTn id="21" dur="500"/>
                                        <p:tgtEl>
                                          <p:spTgt spid="47">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10"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animBg="1"/>
      <p:bldP spid="47" grpId="0" build="p" animBg="1"/>
      <p:bldP spid="27" grpId="0"/>
      <p:bldP spid="27" grpId="1"/>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GB" dirty="0"/>
              <a:t>The Broadcast</a:t>
            </a:r>
            <a:br>
              <a:rPr lang="en-GB" dirty="0"/>
            </a:br>
            <a:r>
              <a:rPr lang="en-GB" dirty="0"/>
              <a:t>rules</a:t>
            </a:r>
          </a:p>
        </p:txBody>
      </p:sp>
      <p:pic>
        <p:nvPicPr>
          <p:cNvPr id="6" name="Picture 5"/>
          <p:cNvPicPr>
            <a:picLocks noChangeAspect="1"/>
          </p:cNvPicPr>
          <p:nvPr/>
        </p:nvPicPr>
        <p:blipFill>
          <a:blip r:embed="rId3"/>
          <a:stretch>
            <a:fillRect/>
          </a:stretch>
        </p:blipFill>
        <p:spPr>
          <a:xfrm>
            <a:off x="399716" y="199434"/>
            <a:ext cx="8876545" cy="6517189"/>
          </a:xfrm>
          <a:prstGeom prst="rect">
            <a:avLst/>
          </a:prstGeom>
        </p:spPr>
      </p:pic>
      <p:sp>
        <p:nvSpPr>
          <p:cNvPr id="22" name="Text Placeholder 21"/>
          <p:cNvSpPr>
            <a:spLocks noGrp="1"/>
          </p:cNvSpPr>
          <p:nvPr>
            <p:ph type="body" sz="quarter" idx="40"/>
          </p:nvPr>
        </p:nvSpPr>
        <p:spPr/>
        <p:txBody>
          <a:bodyPr/>
          <a:lstStyle/>
          <a:p>
            <a:endParaRPr lang="en-GB" dirty="0"/>
          </a:p>
        </p:txBody>
      </p:sp>
      <p:sp>
        <p:nvSpPr>
          <p:cNvPr id="18" name="Title 14"/>
          <p:cNvSpPr txBox="1">
            <a:spLocks/>
          </p:cNvSpPr>
          <p:nvPr/>
        </p:nvSpPr>
        <p:spPr>
          <a:xfrm>
            <a:off x="399715" y="443669"/>
            <a:ext cx="4962587" cy="524072"/>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r>
              <a:rPr lang="en-GB" sz="3400" dirty="0">
                <a:solidFill>
                  <a:srgbClr val="4C5B52"/>
                </a:solidFill>
              </a:rPr>
              <a:t>Prize</a:t>
            </a:r>
          </a:p>
          <a:p>
            <a:r>
              <a:rPr lang="en-GB" b="0" dirty="0">
                <a:solidFill>
                  <a:srgbClr val="4C5B52"/>
                </a:solidFill>
              </a:rPr>
              <a:t>Promotions</a:t>
            </a:r>
            <a:endParaRPr lang="en-GB" sz="3400" b="0" dirty="0">
              <a:solidFill>
                <a:srgbClr val="4C5B52"/>
              </a:solidFill>
            </a:endParaRPr>
          </a:p>
        </p:txBody>
      </p:sp>
      <p:grpSp>
        <p:nvGrpSpPr>
          <p:cNvPr id="4" name="Group 3"/>
          <p:cNvGrpSpPr/>
          <p:nvPr/>
        </p:nvGrpSpPr>
        <p:grpSpPr>
          <a:xfrm>
            <a:off x="5429756" y="582626"/>
            <a:ext cx="3050697" cy="3050697"/>
            <a:chOff x="5429756" y="582626"/>
            <a:chExt cx="3050697" cy="3050697"/>
          </a:xfrm>
        </p:grpSpPr>
        <p:sp>
          <p:nvSpPr>
            <p:cNvPr id="3" name="Oval 2"/>
            <p:cNvSpPr/>
            <p:nvPr/>
          </p:nvSpPr>
          <p:spPr>
            <a:xfrm>
              <a:off x="5874818" y="1205713"/>
              <a:ext cx="2176757" cy="2128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9756" y="582626"/>
              <a:ext cx="3050697" cy="3050697"/>
            </a:xfrm>
            <a:prstGeom prst="rect">
              <a:avLst/>
            </a:prstGeom>
          </p:spPr>
        </p:pic>
      </p:grpSp>
      <p:grpSp>
        <p:nvGrpSpPr>
          <p:cNvPr id="9" name="Group 8"/>
          <p:cNvGrpSpPr/>
          <p:nvPr/>
        </p:nvGrpSpPr>
        <p:grpSpPr>
          <a:xfrm>
            <a:off x="3287389" y="3333919"/>
            <a:ext cx="2943477" cy="2943477"/>
            <a:chOff x="3287389" y="3333919"/>
            <a:chExt cx="2943477" cy="2943477"/>
          </a:xfrm>
        </p:grpSpPr>
        <p:sp>
          <p:nvSpPr>
            <p:cNvPr id="8" name="Oval 7"/>
            <p:cNvSpPr/>
            <p:nvPr/>
          </p:nvSpPr>
          <p:spPr>
            <a:xfrm>
              <a:off x="3609048" y="3763258"/>
              <a:ext cx="2265770" cy="21524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FFFFFF"/>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7389" y="3333919"/>
              <a:ext cx="2943477" cy="2943477"/>
            </a:xfrm>
            <a:prstGeom prst="rect">
              <a:avLst/>
            </a:prstGeom>
          </p:spPr>
        </p:pic>
      </p:grpSp>
      <p:sp>
        <p:nvSpPr>
          <p:cNvPr id="13" name="TextBox 12"/>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spTree>
    <p:extLst>
      <p:ext uri="{BB962C8B-B14F-4D97-AF65-F5344CB8AC3E}">
        <p14:creationId xmlns:p14="http://schemas.microsoft.com/office/powerpoint/2010/main" val="16937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p:cNvSpPr>
            <a:spLocks noGrp="1"/>
          </p:cNvSpPr>
          <p:nvPr>
            <p:ph type="body" sz="quarter" idx="36"/>
          </p:nvPr>
        </p:nvSpPr>
        <p:spPr/>
        <p:txBody>
          <a:bodyPr/>
          <a:lstStyle/>
          <a:p>
            <a:endParaRPr lang="en-GB"/>
          </a:p>
        </p:txBody>
      </p:sp>
      <p:sp>
        <p:nvSpPr>
          <p:cNvPr id="7" name="Text Placeholder 6"/>
          <p:cNvSpPr>
            <a:spLocks noGrp="1"/>
          </p:cNvSpPr>
          <p:nvPr>
            <p:ph type="body" sz="quarter" idx="36"/>
          </p:nvPr>
        </p:nvSpPr>
        <p:spPr/>
        <p:txBody>
          <a:bodyPr/>
          <a:lstStyle/>
          <a:p>
            <a:endParaRPr lang="en-GB"/>
          </a:p>
        </p:txBody>
      </p:sp>
      <p:sp>
        <p:nvSpPr>
          <p:cNvPr id="39" name="Text Placeholder 14">
            <a:extLst>
              <a:ext uri="{FF2B5EF4-FFF2-40B4-BE49-F238E27FC236}">
                <a16:creationId xmlns:a16="http://schemas.microsoft.com/office/drawing/2014/main" id="{9AD3B295-9119-4692-9D6A-9BBD0862085C}"/>
              </a:ext>
            </a:extLst>
          </p:cNvPr>
          <p:cNvSpPr>
            <a:spLocks noGrp="1"/>
          </p:cNvSpPr>
          <p:nvPr>
            <p:ph type="body" sz="quarter" idx="4294967295"/>
          </p:nvPr>
        </p:nvSpPr>
        <p:spPr>
          <a:xfrm>
            <a:off x="8518865" y="6458440"/>
            <a:ext cx="268224" cy="309947"/>
          </a:xfrm>
          <a:prstGeom prst="rect">
            <a:avLst/>
          </a:prstGeom>
          <a:blipFill>
            <a:blip r:embed="rId3"/>
            <a:stretch>
              <a:fillRect/>
            </a:stretch>
          </a:blipFill>
        </p:spPr>
        <p:txBody>
          <a:bodyPr/>
          <a:lstStyle/>
          <a:p>
            <a:endParaRPr lang="en-GB" dirty="0"/>
          </a:p>
        </p:txBody>
      </p:sp>
      <p:sp>
        <p:nvSpPr>
          <p:cNvPr id="40" name="Text Placeholder 10"/>
          <p:cNvSpPr>
            <a:spLocks noGrp="1"/>
          </p:cNvSpPr>
          <p:nvPr>
            <p:ph type="body" sz="quarter" idx="4294967295"/>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a:lstStyle/>
          <a:p>
            <a:endParaRPr lang="en-GB" dirty="0"/>
          </a:p>
        </p:txBody>
      </p:sp>
      <p:sp>
        <p:nvSpPr>
          <p:cNvPr id="41" name="Title 2">
            <a:extLst>
              <a:ext uri="{FF2B5EF4-FFF2-40B4-BE49-F238E27FC236}">
                <a16:creationId xmlns:a16="http://schemas.microsoft.com/office/drawing/2014/main" id="{88542609-440C-4125-860B-6AF503A4762D}"/>
              </a:ext>
            </a:extLst>
          </p:cNvPr>
          <p:cNvSpPr txBox="1">
            <a:spLocks/>
          </p:cNvSpPr>
          <p:nvPr/>
        </p:nvSpPr>
        <p:spPr>
          <a:xfrm>
            <a:off x="399716" y="443669"/>
            <a:ext cx="5021370" cy="524072"/>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r>
              <a:rPr lang="en-GB" dirty="0">
                <a:solidFill>
                  <a:srgbClr val="4C5B52"/>
                </a:solidFill>
              </a:rPr>
              <a:t>What will we be covering </a:t>
            </a:r>
            <a:r>
              <a:rPr lang="en-GB" sz="3000" b="0" dirty="0">
                <a:solidFill>
                  <a:srgbClr val="4C5B52"/>
                </a:solidFill>
              </a:rPr>
              <a:t>today?</a:t>
            </a:r>
          </a:p>
        </p:txBody>
      </p:sp>
      <p:sp>
        <p:nvSpPr>
          <p:cNvPr id="80" name="TextBox 79"/>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pic>
        <p:nvPicPr>
          <p:cNvPr id="27" name="Picture Placeholder 2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177" b="177"/>
          <a:stretch>
            <a:fillRect/>
          </a:stretch>
        </p:blipFill>
        <p:spPr>
          <a:xfrm>
            <a:off x="505428" y="1621725"/>
            <a:ext cx="520341" cy="520341"/>
          </a:xfrm>
        </p:spPr>
      </p:pic>
      <p:sp>
        <p:nvSpPr>
          <p:cNvPr id="28" name="Text Placeholder 5">
            <a:extLst>
              <a:ext uri="{FF2B5EF4-FFF2-40B4-BE49-F238E27FC236}">
                <a16:creationId xmlns:a16="http://schemas.microsoft.com/office/drawing/2014/main" id="{D51A20AC-9BCC-405F-A972-26BE509E0D3C}"/>
              </a:ext>
            </a:extLst>
          </p:cNvPr>
          <p:cNvSpPr>
            <a:spLocks noGrp="1"/>
          </p:cNvSpPr>
          <p:nvPr>
            <p:ph type="body" sz="quarter" idx="14"/>
          </p:nvPr>
        </p:nvSpPr>
        <p:spPr>
          <a:xfrm>
            <a:off x="1187054" y="3221451"/>
            <a:ext cx="1896432" cy="517526"/>
          </a:xfrm>
        </p:spPr>
        <p:txBody>
          <a:bodyPr/>
          <a:lstStyle/>
          <a:p>
            <a:r>
              <a:rPr lang="en-GB" dirty="0"/>
              <a:t>Promotional marketing </a:t>
            </a:r>
          </a:p>
        </p:txBody>
      </p:sp>
      <p:pic>
        <p:nvPicPr>
          <p:cNvPr id="29" name="Picture Placeholder 29"/>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a:stretch>
            <a:fillRect/>
          </a:stretch>
        </p:blipFill>
        <p:spPr>
          <a:xfrm>
            <a:off x="505428" y="2397394"/>
            <a:ext cx="527188" cy="527186"/>
          </a:xfrm>
        </p:spPr>
      </p:pic>
      <p:sp>
        <p:nvSpPr>
          <p:cNvPr id="30" name="Text Placeholder 7">
            <a:extLst>
              <a:ext uri="{FF2B5EF4-FFF2-40B4-BE49-F238E27FC236}">
                <a16:creationId xmlns:a16="http://schemas.microsoft.com/office/drawing/2014/main" id="{AB9444D1-E4EA-4758-AE1C-B4017C3F0A0C}"/>
              </a:ext>
            </a:extLst>
          </p:cNvPr>
          <p:cNvSpPr>
            <a:spLocks noGrp="1"/>
          </p:cNvSpPr>
          <p:nvPr>
            <p:ph type="body" sz="quarter" idx="16"/>
          </p:nvPr>
        </p:nvSpPr>
        <p:spPr>
          <a:xfrm>
            <a:off x="1152621" y="4014214"/>
            <a:ext cx="1896432" cy="517526"/>
          </a:xfrm>
        </p:spPr>
        <p:txBody>
          <a:bodyPr/>
          <a:lstStyle/>
          <a:p>
            <a:r>
              <a:rPr lang="en-GB" dirty="0"/>
              <a:t>Administration</a:t>
            </a:r>
          </a:p>
        </p:txBody>
      </p:sp>
      <p:sp>
        <p:nvSpPr>
          <p:cNvPr id="32" name="Text Placeholder 11">
            <a:extLst>
              <a:ext uri="{FF2B5EF4-FFF2-40B4-BE49-F238E27FC236}">
                <a16:creationId xmlns:a16="http://schemas.microsoft.com/office/drawing/2014/main" id="{033D788A-D4E1-4F75-9086-5632A916C880}"/>
              </a:ext>
            </a:extLst>
          </p:cNvPr>
          <p:cNvSpPr>
            <a:spLocks noGrp="1"/>
          </p:cNvSpPr>
          <p:nvPr>
            <p:ph type="body" sz="quarter" idx="20"/>
          </p:nvPr>
        </p:nvSpPr>
        <p:spPr>
          <a:xfrm>
            <a:off x="4184177" y="3161342"/>
            <a:ext cx="2540819" cy="517526"/>
          </a:xfrm>
        </p:spPr>
        <p:txBody>
          <a:bodyPr/>
          <a:lstStyle/>
          <a:p>
            <a:r>
              <a:rPr lang="en-GB" dirty="0"/>
              <a:t>Prize promotions</a:t>
            </a:r>
          </a:p>
        </p:txBody>
      </p:sp>
      <p:sp>
        <p:nvSpPr>
          <p:cNvPr id="37" name="Text Placeholder 17">
            <a:extLst>
              <a:ext uri="{FF2B5EF4-FFF2-40B4-BE49-F238E27FC236}">
                <a16:creationId xmlns:a16="http://schemas.microsoft.com/office/drawing/2014/main" id="{30A9B15C-4AC8-4A46-BA03-B2834BC28780}"/>
              </a:ext>
            </a:extLst>
          </p:cNvPr>
          <p:cNvSpPr>
            <a:spLocks noGrp="1"/>
          </p:cNvSpPr>
          <p:nvPr>
            <p:ph type="body" sz="quarter" idx="26"/>
          </p:nvPr>
        </p:nvSpPr>
        <p:spPr>
          <a:xfrm>
            <a:off x="1152621" y="1646145"/>
            <a:ext cx="1896432" cy="517526"/>
          </a:xfrm>
        </p:spPr>
        <p:txBody>
          <a:bodyPr/>
          <a:lstStyle/>
          <a:p>
            <a:r>
              <a:rPr lang="en-GB" dirty="0"/>
              <a:t>Best/No.1 Claims</a:t>
            </a:r>
          </a:p>
        </p:txBody>
      </p:sp>
      <p:sp>
        <p:nvSpPr>
          <p:cNvPr id="43" name="Text Placeholder 4"/>
          <p:cNvSpPr>
            <a:spLocks noGrp="1"/>
          </p:cNvSpPr>
          <p:nvPr>
            <p:ph type="body" sz="quarter" idx="30"/>
          </p:nvPr>
        </p:nvSpPr>
        <p:spPr>
          <a:xfrm>
            <a:off x="4184177" y="1629711"/>
            <a:ext cx="2176211" cy="517526"/>
          </a:xfrm>
        </p:spPr>
        <p:txBody>
          <a:bodyPr/>
          <a:lstStyle/>
          <a:p>
            <a:r>
              <a:rPr lang="en-GB" dirty="0"/>
              <a:t>Price promotions</a:t>
            </a:r>
          </a:p>
        </p:txBody>
      </p:sp>
      <p:sp>
        <p:nvSpPr>
          <p:cNvPr id="47" name="Text Placeholder 9">
            <a:extLst>
              <a:ext uri="{FF2B5EF4-FFF2-40B4-BE49-F238E27FC236}">
                <a16:creationId xmlns:a16="http://schemas.microsoft.com/office/drawing/2014/main" id="{DE339686-339B-4224-BF8A-F68E791290E8}"/>
              </a:ext>
            </a:extLst>
          </p:cNvPr>
          <p:cNvSpPr txBox="1">
            <a:spLocks/>
          </p:cNvSpPr>
          <p:nvPr/>
        </p:nvSpPr>
        <p:spPr>
          <a:xfrm>
            <a:off x="4184177" y="3944069"/>
            <a:ext cx="2540818" cy="517526"/>
          </a:xfrm>
          <a:prstGeom prst="rect">
            <a:avLst/>
          </a:prstGeom>
        </p:spPr>
        <p:txBody>
          <a:bodyPr vert="horz" lIns="91440" tIns="45720" rIns="91440" bIns="45720" rtlCol="0" anchor="ctr">
            <a:noAutofit/>
          </a:bodyPr>
          <a:lstStyle>
            <a:lvl1pPr marL="0" indent="0" algn="l" defTabSz="685800" rtl="0" eaLnBrk="1" latinLnBrk="0" hangingPunct="1">
              <a:lnSpc>
                <a:spcPct val="90000"/>
              </a:lnSpc>
              <a:spcBef>
                <a:spcPts val="0"/>
              </a:spcBef>
              <a:spcAft>
                <a:spcPts val="600"/>
              </a:spcAft>
              <a:buFont typeface="Arial" panose="020B0604020202020204" pitchFamily="34" charset="0"/>
              <a:buNone/>
              <a:defRPr sz="1800" kern="1200">
                <a:solidFill>
                  <a:schemeClr val="tx2"/>
                </a:solidFill>
                <a:latin typeface="+mn-lt"/>
                <a:ea typeface="+mn-ea"/>
                <a:cs typeface="+mn-cs"/>
              </a:defRPr>
            </a:lvl1pPr>
            <a:lvl2pPr marL="179388" indent="-108000" algn="l" defTabSz="685800" rtl="0" eaLnBrk="1" latinLnBrk="0" hangingPunct="1">
              <a:lnSpc>
                <a:spcPct val="90000"/>
              </a:lnSpc>
              <a:spcBef>
                <a:spcPts val="0"/>
              </a:spcBef>
              <a:spcAft>
                <a:spcPts val="600"/>
              </a:spcAft>
              <a:buFont typeface="Arial" panose="020B0604020202020204" pitchFamily="34" charset="0"/>
              <a:buChar char="•"/>
              <a:defRPr sz="1800" kern="1200">
                <a:solidFill>
                  <a:schemeClr val="tx2"/>
                </a:solidFill>
                <a:latin typeface="+mn-lt"/>
                <a:ea typeface="+mn-ea"/>
                <a:cs typeface="+mn-cs"/>
              </a:defRPr>
            </a:lvl2pPr>
            <a:lvl3pPr marL="360363" indent="-122238" algn="l" defTabSz="685800" rtl="0" eaLnBrk="1" latinLnBrk="0" hangingPunct="1">
              <a:lnSpc>
                <a:spcPct val="90000"/>
              </a:lnSpc>
              <a:spcBef>
                <a:spcPts val="0"/>
              </a:spcBef>
              <a:spcAft>
                <a:spcPts val="600"/>
              </a:spcAft>
              <a:buFont typeface="Arial" panose="020B0604020202020204" pitchFamily="34" charset="0"/>
              <a:buChar char="•"/>
              <a:defRPr sz="1600" kern="1200">
                <a:solidFill>
                  <a:schemeClr val="tx2"/>
                </a:solidFill>
                <a:latin typeface="+mn-lt"/>
                <a:ea typeface="+mn-ea"/>
                <a:cs typeface="+mn-cs"/>
              </a:defRPr>
            </a:lvl3pPr>
            <a:lvl4pPr marL="538163" indent="-136525" algn="l" defTabSz="685800" rtl="0" eaLnBrk="1" latinLnBrk="0" hangingPunct="1">
              <a:lnSpc>
                <a:spcPct val="9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4pPr>
            <a:lvl5pPr marL="717550" indent="-152400" algn="l" defTabSz="685800" rtl="0" eaLnBrk="1" latinLnBrk="0" hangingPunct="1">
              <a:lnSpc>
                <a:spcPct val="90000"/>
              </a:lnSpc>
              <a:spcBef>
                <a:spcPts val="0"/>
              </a:spcBef>
              <a:spcAft>
                <a:spcPts val="600"/>
              </a:spcAft>
              <a:buFont typeface="Arial" panose="020B0604020202020204" pitchFamily="34" charset="0"/>
              <a:buChar char="•"/>
              <a:defRPr sz="12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t>Socially responsible promotions</a:t>
            </a:r>
          </a:p>
        </p:txBody>
      </p:sp>
      <p:sp>
        <p:nvSpPr>
          <p:cNvPr id="18" name="Picture Placeholder 17"/>
          <p:cNvSpPr>
            <a:spLocks noGrp="1"/>
          </p:cNvSpPr>
          <p:nvPr>
            <p:ph type="pic" sz="quarter" idx="21"/>
          </p:nvPr>
        </p:nvSpPr>
        <p:spPr/>
      </p:sp>
      <p:sp>
        <p:nvSpPr>
          <p:cNvPr id="20" name="Picture Placeholder 19"/>
          <p:cNvSpPr>
            <a:spLocks noGrp="1"/>
          </p:cNvSpPr>
          <p:nvPr>
            <p:ph type="pic" sz="quarter" idx="19"/>
          </p:nvPr>
        </p:nvSpPr>
        <p:spPr>
          <a:xfrm>
            <a:off x="504738" y="4897830"/>
            <a:ext cx="448628" cy="448628"/>
          </a:xfrm>
        </p:spPr>
      </p:sp>
      <p:sp>
        <p:nvSpPr>
          <p:cNvPr id="21" name="Picture Placeholder 20"/>
          <p:cNvSpPr>
            <a:spLocks noGrp="1"/>
          </p:cNvSpPr>
          <p:nvPr>
            <p:ph type="pic" sz="quarter" idx="29"/>
          </p:nvPr>
        </p:nvSpPr>
        <p:spPr>
          <a:xfrm>
            <a:off x="3517821" y="4892367"/>
            <a:ext cx="448628" cy="448628"/>
          </a:xfrm>
        </p:spPr>
      </p:sp>
      <p:sp>
        <p:nvSpPr>
          <p:cNvPr id="22" name="Picture Placeholder 21"/>
          <p:cNvSpPr>
            <a:spLocks noGrp="1"/>
          </p:cNvSpPr>
          <p:nvPr>
            <p:ph type="pic" sz="quarter" idx="31"/>
          </p:nvPr>
        </p:nvSpPr>
        <p:spPr/>
      </p:sp>
      <p:sp>
        <p:nvSpPr>
          <p:cNvPr id="24" name="Picture Placeholder 23"/>
          <p:cNvSpPr>
            <a:spLocks noGrp="1"/>
          </p:cNvSpPr>
          <p:nvPr>
            <p:ph type="pic" sz="quarter" idx="23"/>
          </p:nvPr>
        </p:nvSpPr>
        <p:spPr>
          <a:xfrm>
            <a:off x="3517821" y="2099340"/>
            <a:ext cx="448628" cy="448628"/>
          </a:xfrm>
        </p:spPr>
      </p:sp>
      <p:pic>
        <p:nvPicPr>
          <p:cNvPr id="50" name="Picture Placeholder 2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177" b="177"/>
          <a:stretch>
            <a:fillRect/>
          </a:stretch>
        </p:blipFill>
        <p:spPr>
          <a:xfrm>
            <a:off x="505428" y="3177338"/>
            <a:ext cx="520341" cy="520341"/>
          </a:xfrm>
        </p:spPr>
      </p:pic>
      <p:pic>
        <p:nvPicPr>
          <p:cNvPr id="51" name="Picture Placeholder 29"/>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a:stretch>
            <a:fillRect/>
          </a:stretch>
        </p:blipFill>
        <p:spPr>
          <a:xfrm>
            <a:off x="505428" y="3953202"/>
            <a:ext cx="527188" cy="527186"/>
          </a:xfrm>
        </p:spPr>
      </p:pic>
      <p:pic>
        <p:nvPicPr>
          <p:cNvPr id="52" name="Picture Placeholder 2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177" b="177"/>
          <a:stretch>
            <a:fillRect/>
          </a:stretch>
        </p:blipFill>
        <p:spPr>
          <a:xfrm>
            <a:off x="3527798" y="3165483"/>
            <a:ext cx="520341" cy="520341"/>
          </a:xfrm>
        </p:spPr>
      </p:pic>
      <p:pic>
        <p:nvPicPr>
          <p:cNvPr id="53" name="Picture Placeholder 2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177" b="177"/>
          <a:stretch>
            <a:fillRect/>
          </a:stretch>
        </p:blipFill>
        <p:spPr>
          <a:xfrm>
            <a:off x="3507507" y="1616447"/>
            <a:ext cx="520341" cy="520341"/>
          </a:xfrm>
        </p:spPr>
      </p:pic>
      <p:pic>
        <p:nvPicPr>
          <p:cNvPr id="54" name="Picture Placeholder 29"/>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a:stretch>
            <a:fillRect/>
          </a:stretch>
        </p:blipFill>
        <p:spPr>
          <a:xfrm>
            <a:off x="3507507" y="2392116"/>
            <a:ext cx="527188" cy="527186"/>
          </a:xfrm>
        </p:spPr>
      </p:pic>
      <p:sp>
        <p:nvSpPr>
          <p:cNvPr id="2" name="Picture Placeholder 1"/>
          <p:cNvSpPr>
            <a:spLocks noGrp="1"/>
          </p:cNvSpPr>
          <p:nvPr>
            <p:ph type="pic" sz="quarter" idx="13"/>
          </p:nvPr>
        </p:nvSpPr>
        <p:spPr/>
      </p:sp>
      <p:sp>
        <p:nvSpPr>
          <p:cNvPr id="3" name="Text Placeholder 2"/>
          <p:cNvSpPr>
            <a:spLocks noGrp="1"/>
          </p:cNvSpPr>
          <p:nvPr>
            <p:ph type="body" sz="quarter" idx="32"/>
          </p:nvPr>
        </p:nvSpPr>
        <p:spPr/>
        <p:txBody>
          <a:bodyPr/>
          <a:lstStyle/>
          <a:p>
            <a:endParaRPr lang="en-GB"/>
          </a:p>
        </p:txBody>
      </p:sp>
      <p:sp>
        <p:nvSpPr>
          <p:cNvPr id="5" name="Text Placeholder 4">
            <a:extLst>
              <a:ext uri="{FF2B5EF4-FFF2-40B4-BE49-F238E27FC236}">
                <a16:creationId xmlns:a16="http://schemas.microsoft.com/office/drawing/2014/main" id="{510CCA13-B2B5-BF9E-7340-26B35D12DC83}"/>
              </a:ext>
            </a:extLst>
          </p:cNvPr>
          <p:cNvSpPr>
            <a:spLocks noGrp="1"/>
          </p:cNvSpPr>
          <p:nvPr>
            <p:ph type="body" sz="quarter" idx="22"/>
          </p:nvPr>
        </p:nvSpPr>
        <p:spPr/>
        <p:txBody>
          <a:bodyPr/>
          <a:lstStyle/>
          <a:p>
            <a:endParaRPr lang="en-GB"/>
          </a:p>
        </p:txBody>
      </p:sp>
      <p:sp>
        <p:nvSpPr>
          <p:cNvPr id="8" name="Text Placeholder 7">
            <a:extLst>
              <a:ext uri="{FF2B5EF4-FFF2-40B4-BE49-F238E27FC236}">
                <a16:creationId xmlns:a16="http://schemas.microsoft.com/office/drawing/2014/main" id="{27D31053-6E4B-8CD2-8760-E2A18C7FF780}"/>
              </a:ext>
            </a:extLst>
          </p:cNvPr>
          <p:cNvSpPr>
            <a:spLocks noGrp="1"/>
          </p:cNvSpPr>
          <p:nvPr>
            <p:ph type="body" sz="quarter" idx="24"/>
          </p:nvPr>
        </p:nvSpPr>
        <p:spPr>
          <a:xfrm>
            <a:off x="1152621" y="2438908"/>
            <a:ext cx="1896432" cy="517526"/>
          </a:xfrm>
        </p:spPr>
        <p:txBody>
          <a:bodyPr/>
          <a:lstStyle/>
          <a:p>
            <a:r>
              <a:rPr lang="en-GB" dirty="0"/>
              <a:t>Use of the term ‘Dr’</a:t>
            </a:r>
          </a:p>
        </p:txBody>
      </p:sp>
      <p:sp>
        <p:nvSpPr>
          <p:cNvPr id="10" name="Text Placeholder 9">
            <a:extLst>
              <a:ext uri="{FF2B5EF4-FFF2-40B4-BE49-F238E27FC236}">
                <a16:creationId xmlns:a16="http://schemas.microsoft.com/office/drawing/2014/main" id="{A2472E48-E702-0F31-6E0D-B72E6B6F2BAE}"/>
              </a:ext>
            </a:extLst>
          </p:cNvPr>
          <p:cNvSpPr>
            <a:spLocks noGrp="1"/>
          </p:cNvSpPr>
          <p:nvPr>
            <p:ph type="body" sz="quarter" idx="28"/>
          </p:nvPr>
        </p:nvSpPr>
        <p:spPr>
          <a:xfrm>
            <a:off x="4184177" y="2392535"/>
            <a:ext cx="2721119" cy="517526"/>
          </a:xfrm>
        </p:spPr>
        <p:txBody>
          <a:bodyPr/>
          <a:lstStyle/>
          <a:p>
            <a:r>
              <a:rPr lang="en-GB" dirty="0"/>
              <a:t>Significant conditions</a:t>
            </a:r>
          </a:p>
        </p:txBody>
      </p:sp>
      <p:sp>
        <p:nvSpPr>
          <p:cNvPr id="12" name="Picture Placeholder 11">
            <a:extLst>
              <a:ext uri="{FF2B5EF4-FFF2-40B4-BE49-F238E27FC236}">
                <a16:creationId xmlns:a16="http://schemas.microsoft.com/office/drawing/2014/main" id="{970F9F4E-5C71-2BF9-40D9-FC7793EDD136}"/>
              </a:ext>
            </a:extLst>
          </p:cNvPr>
          <p:cNvSpPr>
            <a:spLocks noGrp="1"/>
          </p:cNvSpPr>
          <p:nvPr>
            <p:ph type="pic" sz="quarter" idx="13"/>
          </p:nvPr>
        </p:nvSpPr>
        <p:spPr/>
      </p:sp>
      <p:sp>
        <p:nvSpPr>
          <p:cNvPr id="14" name="Picture Placeholder 13">
            <a:extLst>
              <a:ext uri="{FF2B5EF4-FFF2-40B4-BE49-F238E27FC236}">
                <a16:creationId xmlns:a16="http://schemas.microsoft.com/office/drawing/2014/main" id="{38F31BBE-B948-9765-572E-E81C9D18F11B}"/>
              </a:ext>
            </a:extLst>
          </p:cNvPr>
          <p:cNvSpPr>
            <a:spLocks noGrp="1"/>
          </p:cNvSpPr>
          <p:nvPr>
            <p:ph type="pic" sz="quarter" idx="15"/>
          </p:nvPr>
        </p:nvSpPr>
        <p:spPr/>
      </p:sp>
      <p:pic>
        <p:nvPicPr>
          <p:cNvPr id="4" name="Picture Placeholder 29">
            <a:extLst>
              <a:ext uri="{FF2B5EF4-FFF2-40B4-BE49-F238E27FC236}">
                <a16:creationId xmlns:a16="http://schemas.microsoft.com/office/drawing/2014/main" id="{A0923F13-896C-2B53-AFB0-A721930507C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3524374" y="3967537"/>
            <a:ext cx="527188" cy="527186"/>
          </a:xfrm>
          <a:prstGeom prst="ellipse">
            <a:avLst/>
          </a:prstGeom>
        </p:spPr>
      </p:pic>
    </p:spTree>
    <p:extLst>
      <p:ext uri="{BB962C8B-B14F-4D97-AF65-F5344CB8AC3E}">
        <p14:creationId xmlns:p14="http://schemas.microsoft.com/office/powerpoint/2010/main" val="229143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35" presetClass="path" presetSubtype="0" accel="50000" decel="50000" fill="hold" grpId="1" nodeType="withEffect">
                                  <p:stCondLst>
                                    <p:cond delay="0"/>
                                  </p:stCondLst>
                                  <p:childTnLst>
                                    <p:animMotion origin="layout" path="M 0.00937 2.22222E-6 L 8.33333E-7 2.22222E-6 " pathEditMode="relative" rAng="0" ptsTypes="AA">
                                      <p:cBhvr>
                                        <p:cTn id="9" dur="750" fill="hold"/>
                                        <p:tgtEl>
                                          <p:spTgt spid="41"/>
                                        </p:tgtEl>
                                        <p:attrNameLst>
                                          <p:attrName>ppt_x</p:attrName>
                                          <p:attrName>ppt_y</p:attrName>
                                        </p:attrNameLst>
                                      </p:cBhvr>
                                      <p:rCtr x="-469" y="0"/>
                                    </p:animMotion>
                                  </p:childTnLst>
                                </p:cTn>
                              </p:par>
                              <p:par>
                                <p:cTn id="10" presetID="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 calcmode="lin" valueType="num">
                                      <p:cBhvr additive="base">
                                        <p:cTn id="12" dur="500" fill="hold"/>
                                        <p:tgtEl>
                                          <p:spTgt spid="3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7">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43">
                                            <p:txEl>
                                              <p:pRg st="0" end="0"/>
                                            </p:txEl>
                                          </p:spTgt>
                                        </p:tgtEl>
                                        <p:attrNameLst>
                                          <p:attrName>style.visibility</p:attrName>
                                        </p:attrNameLst>
                                      </p:cBhvr>
                                      <p:to>
                                        <p:strVal val="visible"/>
                                      </p:to>
                                    </p:set>
                                    <p:anim calcmode="lin" valueType="num">
                                      <p:cBhvr additive="base">
                                        <p:cTn id="16" dur="500" fill="hold"/>
                                        <p:tgtEl>
                                          <p:spTgt spid="43">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43">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0-#ppt_w/2"/>
                                          </p:val>
                                        </p:tav>
                                        <p:tav tm="100000">
                                          <p:val>
                                            <p:strVal val="#ppt_x"/>
                                          </p:val>
                                        </p:tav>
                                      </p:tavLst>
                                    </p:anim>
                                    <p:anim calcmode="lin" valueType="num">
                                      <p:cBhvr additive="base">
                                        <p:cTn id="25" dur="500" fill="hold"/>
                                        <p:tgtEl>
                                          <p:spTgt spid="24"/>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500" fill="hold"/>
                                        <p:tgtEl>
                                          <p:spTgt spid="53"/>
                                        </p:tgtEl>
                                        <p:attrNameLst>
                                          <p:attrName>ppt_x</p:attrName>
                                        </p:attrNameLst>
                                      </p:cBhvr>
                                      <p:tavLst>
                                        <p:tav tm="0">
                                          <p:val>
                                            <p:strVal val="0-#ppt_w/2"/>
                                          </p:val>
                                        </p:tav>
                                        <p:tav tm="100000">
                                          <p:val>
                                            <p:strVal val="#ppt_x"/>
                                          </p:val>
                                        </p:tav>
                                      </p:tavLst>
                                    </p:anim>
                                    <p:anim calcmode="lin" valueType="num">
                                      <p:cBhvr additive="base">
                                        <p:cTn id="29" dur="500" fill="hold"/>
                                        <p:tgtEl>
                                          <p:spTgt spid="53"/>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500" fill="hold"/>
                                        <p:tgtEl>
                                          <p:spTgt spid="54"/>
                                        </p:tgtEl>
                                        <p:attrNameLst>
                                          <p:attrName>ppt_x</p:attrName>
                                        </p:attrNameLst>
                                      </p:cBhvr>
                                      <p:tavLst>
                                        <p:tav tm="0">
                                          <p:val>
                                            <p:strVal val="0-#ppt_w/2"/>
                                          </p:val>
                                        </p:tav>
                                        <p:tav tm="100000">
                                          <p:val>
                                            <p:strVal val="#ppt_x"/>
                                          </p:val>
                                        </p:tav>
                                      </p:tavLst>
                                    </p:anim>
                                    <p:anim calcmode="lin" valueType="num">
                                      <p:cBhvr additive="base">
                                        <p:cTn id="33" dur="500" fill="hold"/>
                                        <p:tgtEl>
                                          <p:spTgt spid="54"/>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0-#ppt_w/2"/>
                                          </p:val>
                                        </p:tav>
                                        <p:tav tm="100000">
                                          <p:val>
                                            <p:strVal val="#ppt_x"/>
                                          </p:val>
                                        </p:tav>
                                      </p:tavLst>
                                    </p:anim>
                                    <p:anim calcmode="lin" valueType="num">
                                      <p:cBhvr additive="base">
                                        <p:cTn id="37" dur="500" fill="hold"/>
                                        <p:tgtEl>
                                          <p:spTgt spid="27"/>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0-#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0-#ppt_w/2"/>
                                          </p:val>
                                        </p:tav>
                                        <p:tav tm="100000">
                                          <p:val>
                                            <p:strVal val="#ppt_x"/>
                                          </p:val>
                                        </p:tav>
                                      </p:tavLst>
                                    </p:anim>
                                    <p:anim calcmode="lin" valueType="num">
                                      <p:cBhvr additive="base">
                                        <p:cTn id="45" dur="500" fill="hold"/>
                                        <p:tgtEl>
                                          <p:spTgt spid="20"/>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 calcmode="lin" valueType="num">
                                      <p:cBhvr additive="base">
                                        <p:cTn id="48" dur="500" fill="hold"/>
                                        <p:tgtEl>
                                          <p:spTgt spid="50"/>
                                        </p:tgtEl>
                                        <p:attrNameLst>
                                          <p:attrName>ppt_x</p:attrName>
                                        </p:attrNameLst>
                                      </p:cBhvr>
                                      <p:tavLst>
                                        <p:tav tm="0">
                                          <p:val>
                                            <p:strVal val="0-#ppt_w/2"/>
                                          </p:val>
                                        </p:tav>
                                        <p:tav tm="100000">
                                          <p:val>
                                            <p:strVal val="#ppt_x"/>
                                          </p:val>
                                        </p:tav>
                                      </p:tavLst>
                                    </p:anim>
                                    <p:anim calcmode="lin" valueType="num">
                                      <p:cBhvr additive="base">
                                        <p:cTn id="49" dur="500" fill="hold"/>
                                        <p:tgtEl>
                                          <p:spTgt spid="50"/>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anim calcmode="lin" valueType="num">
                                      <p:cBhvr additive="base">
                                        <p:cTn id="52" dur="500" fill="hold"/>
                                        <p:tgtEl>
                                          <p:spTgt spid="51"/>
                                        </p:tgtEl>
                                        <p:attrNameLst>
                                          <p:attrName>ppt_x</p:attrName>
                                        </p:attrNameLst>
                                      </p:cBhvr>
                                      <p:tavLst>
                                        <p:tav tm="0">
                                          <p:val>
                                            <p:strVal val="0-#ppt_w/2"/>
                                          </p:val>
                                        </p:tav>
                                        <p:tav tm="100000">
                                          <p:val>
                                            <p:strVal val="#ppt_x"/>
                                          </p:val>
                                        </p:tav>
                                      </p:tavLst>
                                    </p:anim>
                                    <p:anim calcmode="lin" valueType="num">
                                      <p:cBhvr additive="base">
                                        <p:cTn id="53" dur="500" fill="hold"/>
                                        <p:tgtEl>
                                          <p:spTgt spid="51"/>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 calcmode="lin" valueType="num">
                                      <p:cBhvr additive="base">
                                        <p:cTn id="56" dur="500" fill="hold"/>
                                        <p:tgtEl>
                                          <p:spTgt spid="52"/>
                                        </p:tgtEl>
                                        <p:attrNameLst>
                                          <p:attrName>ppt_x</p:attrName>
                                        </p:attrNameLst>
                                      </p:cBhvr>
                                      <p:tavLst>
                                        <p:tav tm="0">
                                          <p:val>
                                            <p:strVal val="0-#ppt_w/2"/>
                                          </p:val>
                                        </p:tav>
                                        <p:tav tm="100000">
                                          <p:val>
                                            <p:strVal val="#ppt_x"/>
                                          </p:val>
                                        </p:tav>
                                      </p:tavLst>
                                    </p:anim>
                                    <p:anim calcmode="lin" valueType="num">
                                      <p:cBhvr additive="base">
                                        <p:cTn id="57" dur="500" fill="hold"/>
                                        <p:tgtEl>
                                          <p:spTgt spid="52"/>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28">
                                            <p:txEl>
                                              <p:pRg st="0" end="0"/>
                                            </p:txEl>
                                          </p:spTgt>
                                        </p:tgtEl>
                                        <p:attrNameLst>
                                          <p:attrName>style.visibility</p:attrName>
                                        </p:attrNameLst>
                                      </p:cBhvr>
                                      <p:to>
                                        <p:strVal val="visible"/>
                                      </p:to>
                                    </p:set>
                                    <p:anim calcmode="lin" valueType="num">
                                      <p:cBhvr additive="base">
                                        <p:cTn id="60" dur="500" fill="hold"/>
                                        <p:tgtEl>
                                          <p:spTgt spid="28">
                                            <p:txEl>
                                              <p:pRg st="0" end="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28">
                                            <p:txEl>
                                              <p:pRg st="0" end="0"/>
                                            </p:txEl>
                                          </p:spTgt>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30">
                                            <p:txEl>
                                              <p:pRg st="0" end="0"/>
                                            </p:txEl>
                                          </p:spTgt>
                                        </p:tgtEl>
                                        <p:attrNameLst>
                                          <p:attrName>style.visibility</p:attrName>
                                        </p:attrNameLst>
                                      </p:cBhvr>
                                      <p:to>
                                        <p:strVal val="visible"/>
                                      </p:to>
                                    </p:set>
                                    <p:anim calcmode="lin" valueType="num">
                                      <p:cBhvr additive="base">
                                        <p:cTn id="64" dur="500" fill="hold"/>
                                        <p:tgtEl>
                                          <p:spTgt spid="30">
                                            <p:txEl>
                                              <p:pRg st="0" end="0"/>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30">
                                            <p:txEl>
                                              <p:pRg st="0" end="0"/>
                                            </p:txEl>
                                          </p:spTgt>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 calcmode="lin" valueType="num">
                                      <p:cBhvr additive="base">
                                        <p:cTn id="68" dur="500" fill="hold"/>
                                        <p:tgtEl>
                                          <p:spTgt spid="47"/>
                                        </p:tgtEl>
                                        <p:attrNameLst>
                                          <p:attrName>ppt_x</p:attrName>
                                        </p:attrNameLst>
                                      </p:cBhvr>
                                      <p:tavLst>
                                        <p:tav tm="0">
                                          <p:val>
                                            <p:strVal val="0-#ppt_w/2"/>
                                          </p:val>
                                        </p:tav>
                                        <p:tav tm="100000">
                                          <p:val>
                                            <p:strVal val="#ppt_x"/>
                                          </p:val>
                                        </p:tav>
                                      </p:tavLst>
                                    </p:anim>
                                    <p:anim calcmode="lin" valueType="num">
                                      <p:cBhvr additive="base">
                                        <p:cTn id="69" dur="500" fill="hold"/>
                                        <p:tgtEl>
                                          <p:spTgt spid="47"/>
                                        </p:tgtEl>
                                        <p:attrNameLst>
                                          <p:attrName>ppt_y</p:attrName>
                                        </p:attrNameLst>
                                      </p:cBhvr>
                                      <p:tavLst>
                                        <p:tav tm="0">
                                          <p:val>
                                            <p:strVal val="#ppt_y"/>
                                          </p:val>
                                        </p:tav>
                                        <p:tav tm="100000">
                                          <p:val>
                                            <p:strVal val="#ppt_y"/>
                                          </p:val>
                                        </p:tav>
                                      </p:tavLst>
                                    </p:anim>
                                  </p:childTnLst>
                                </p:cTn>
                              </p:par>
                              <p:par>
                                <p:cTn id="70" presetID="2" presetClass="entr" presetSubtype="8" fill="hold" grpId="0" nodeType="withEffect">
                                  <p:stCondLst>
                                    <p:cond delay="0"/>
                                  </p:stCondLst>
                                  <p:childTnLst>
                                    <p:set>
                                      <p:cBhvr>
                                        <p:cTn id="71" dur="1" fill="hold">
                                          <p:stCondLst>
                                            <p:cond delay="0"/>
                                          </p:stCondLst>
                                        </p:cTn>
                                        <p:tgtEl>
                                          <p:spTgt spid="32">
                                            <p:txEl>
                                              <p:pRg st="0" end="0"/>
                                            </p:txEl>
                                          </p:spTgt>
                                        </p:tgtEl>
                                        <p:attrNameLst>
                                          <p:attrName>style.visibility</p:attrName>
                                        </p:attrNameLst>
                                      </p:cBhvr>
                                      <p:to>
                                        <p:strVal val="visible"/>
                                      </p:to>
                                    </p:set>
                                    <p:anim calcmode="lin" valueType="num">
                                      <p:cBhvr additive="base">
                                        <p:cTn id="72" dur="500" fill="hold"/>
                                        <p:tgtEl>
                                          <p:spTgt spid="32">
                                            <p:txEl>
                                              <p:pRg st="0" end="0"/>
                                            </p:txEl>
                                          </p:spTgt>
                                        </p:tgtEl>
                                        <p:attrNameLst>
                                          <p:attrName>ppt_x</p:attrName>
                                        </p:attrNameLst>
                                      </p:cBhvr>
                                      <p:tavLst>
                                        <p:tav tm="0">
                                          <p:val>
                                            <p:strVal val="0-#ppt_w/2"/>
                                          </p:val>
                                        </p:tav>
                                        <p:tav tm="100000">
                                          <p:val>
                                            <p:strVal val="#ppt_x"/>
                                          </p:val>
                                        </p:tav>
                                      </p:tavLst>
                                    </p:anim>
                                    <p:anim calcmode="lin" valueType="num">
                                      <p:cBhvr additive="base">
                                        <p:cTn id="73" dur="500" fill="hold"/>
                                        <p:tgtEl>
                                          <p:spTgt spid="32">
                                            <p:txEl>
                                              <p:pRg st="0" end="0"/>
                                            </p:txEl>
                                          </p:spTgt>
                                        </p:tgtEl>
                                        <p:attrNameLst>
                                          <p:attrName>ppt_y</p:attrName>
                                        </p:attrNameLst>
                                      </p:cBhvr>
                                      <p:tavLst>
                                        <p:tav tm="0">
                                          <p:val>
                                            <p:strVal val="#ppt_y"/>
                                          </p:val>
                                        </p:tav>
                                        <p:tav tm="100000">
                                          <p:val>
                                            <p:strVal val="#ppt_y"/>
                                          </p:val>
                                        </p:tav>
                                      </p:tavLst>
                                    </p:anim>
                                  </p:childTnLst>
                                </p:cTn>
                              </p:par>
                              <p:par>
                                <p:cTn id="74" presetID="2" presetClass="entr" presetSubtype="8" fill="hold" nodeType="withEffect">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cBhvr additive="base">
                                        <p:cTn id="76" dur="500" fill="hold"/>
                                        <p:tgtEl>
                                          <p:spTgt spid="4"/>
                                        </p:tgtEl>
                                        <p:attrNameLst>
                                          <p:attrName>ppt_x</p:attrName>
                                        </p:attrNameLst>
                                      </p:cBhvr>
                                      <p:tavLst>
                                        <p:tav tm="0">
                                          <p:val>
                                            <p:strVal val="0-#ppt_w/2"/>
                                          </p:val>
                                        </p:tav>
                                        <p:tav tm="100000">
                                          <p:val>
                                            <p:strVal val="#ppt_x"/>
                                          </p:val>
                                        </p:tav>
                                      </p:tavLst>
                                    </p:anim>
                                    <p:anim calcmode="lin" valueType="num">
                                      <p:cBhvr additive="base">
                                        <p:cTn id="77" dur="500" fill="hold"/>
                                        <p:tgtEl>
                                          <p:spTgt spid="4"/>
                                        </p:tgtEl>
                                        <p:attrNameLst>
                                          <p:attrName>ppt_y</p:attrName>
                                        </p:attrNameLst>
                                      </p:cBhvr>
                                      <p:tavLst>
                                        <p:tav tm="0">
                                          <p:val>
                                            <p:strVal val="#ppt_y"/>
                                          </p:val>
                                        </p:tav>
                                        <p:tav tm="100000">
                                          <p:val>
                                            <p:strVal val="#ppt_y"/>
                                          </p:val>
                                        </p:tav>
                                      </p:tavLst>
                                    </p:anim>
                                  </p:childTnLst>
                                </p:cTn>
                              </p:par>
                              <p:par>
                                <p:cTn id="78" presetID="2" presetClass="entr" presetSubtype="8" fill="hold" nodeType="withEffect">
                                  <p:stCondLst>
                                    <p:cond delay="0"/>
                                  </p:stCondLst>
                                  <p:childTnLst>
                                    <p:set>
                                      <p:cBhvr>
                                        <p:cTn id="79" dur="1" fill="hold">
                                          <p:stCondLst>
                                            <p:cond delay="0"/>
                                          </p:stCondLst>
                                        </p:cTn>
                                        <p:tgtEl>
                                          <p:spTgt spid="10">
                                            <p:txEl>
                                              <p:pRg st="0" end="0"/>
                                            </p:txEl>
                                          </p:spTgt>
                                        </p:tgtEl>
                                        <p:attrNameLst>
                                          <p:attrName>style.visibility</p:attrName>
                                        </p:attrNameLst>
                                      </p:cBhvr>
                                      <p:to>
                                        <p:strVal val="visible"/>
                                      </p:to>
                                    </p:set>
                                    <p:anim calcmode="lin" valueType="num">
                                      <p:cBhvr additive="base">
                                        <p:cTn id="80"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1" dur="500" fill="hold"/>
                                        <p:tgtEl>
                                          <p:spTgt spid="10">
                                            <p:txEl>
                                              <p:pRg st="0" end="0"/>
                                            </p:txEl>
                                          </p:spTgt>
                                        </p:tgtEl>
                                        <p:attrNameLst>
                                          <p:attrName>ppt_y</p:attrName>
                                        </p:attrNameLst>
                                      </p:cBhvr>
                                      <p:tavLst>
                                        <p:tav tm="0">
                                          <p:val>
                                            <p:strVal val="#ppt_y"/>
                                          </p:val>
                                        </p:tav>
                                        <p:tav tm="100000">
                                          <p:val>
                                            <p:strVal val="#ppt_y"/>
                                          </p:val>
                                        </p:tav>
                                      </p:tavLst>
                                    </p:anim>
                                  </p:childTnLst>
                                </p:cTn>
                              </p:par>
                              <p:par>
                                <p:cTn id="82" presetID="2" presetClass="entr" presetSubtype="8" fill="hold" nodeType="withEffect">
                                  <p:stCondLst>
                                    <p:cond delay="0"/>
                                  </p:stCondLst>
                                  <p:childTnLst>
                                    <p:set>
                                      <p:cBhvr>
                                        <p:cTn id="83" dur="1" fill="hold">
                                          <p:stCondLst>
                                            <p:cond delay="0"/>
                                          </p:stCondLst>
                                        </p:cTn>
                                        <p:tgtEl>
                                          <p:spTgt spid="8">
                                            <p:txEl>
                                              <p:pRg st="0" end="0"/>
                                            </p:txEl>
                                          </p:spTgt>
                                        </p:tgtEl>
                                        <p:attrNameLst>
                                          <p:attrName>style.visibility</p:attrName>
                                        </p:attrNameLst>
                                      </p:cBhvr>
                                      <p:to>
                                        <p:strVal val="visible"/>
                                      </p:to>
                                    </p:set>
                                    <p:anim calcmode="lin" valueType="num">
                                      <p:cBhvr additive="base">
                                        <p:cTn id="84"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5"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8" grpId="0" build="p"/>
      <p:bldP spid="30" grpId="0" build="p"/>
      <p:bldP spid="32" grpId="0" build="p"/>
      <p:bldP spid="37" grpId="0" build="p"/>
      <p:bldP spid="43" grpId="0" build="p"/>
      <p:bldP spid="4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Placeholder 6"/>
          <p:cNvSpPr>
            <a:spLocks noGrp="1"/>
          </p:cNvSpPr>
          <p:nvPr>
            <p:ph type="body" sz="quarter" idx="16"/>
          </p:nvPr>
        </p:nvSpPr>
        <p:spPr>
          <a:xfrm>
            <a:off x="6599552" y="-2615911"/>
            <a:ext cx="4211638" cy="4210050"/>
          </a:xfrm>
          <a:solidFill>
            <a:srgbClr val="E0C022">
              <a:alpha val="10196"/>
            </a:srgbClr>
          </a:solidFill>
        </p:spPr>
        <p:txBody>
          <a:bodyPr/>
          <a:lstStyle/>
          <a:p>
            <a:endParaRPr lang="en-GB" dirty="0"/>
          </a:p>
        </p:txBody>
      </p:sp>
      <p:pic>
        <p:nvPicPr>
          <p:cNvPr id="15" name="Picture Placeholder 35"/>
          <p:cNvPicPr>
            <a:picLocks noGrp="1" noChangeAspect="1"/>
          </p:cNvPicPr>
          <p:nvPr>
            <p:ph type="pic"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7912784" y="264434"/>
            <a:ext cx="838503" cy="838500"/>
          </a:xfrm>
          <a:prstGeom prst="ellipse">
            <a:avLst/>
          </a:prstGeom>
        </p:spPr>
      </p:pic>
      <p:pic>
        <p:nvPicPr>
          <p:cNvPr id="5" name="Picture Placeholder 4"/>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0000" r="20000"/>
          <a:stretch>
            <a:fillRect/>
          </a:stretch>
        </p:blipFill>
        <p:spPr>
          <a:xfrm>
            <a:off x="5185279" y="2897783"/>
            <a:ext cx="4282610" cy="4282610"/>
          </a:xfrm>
        </p:spPr>
      </p:pic>
      <p:sp>
        <p:nvSpPr>
          <p:cNvPr id="23" name="Rectangle 22"/>
          <p:cNvSpPr/>
          <p:nvPr/>
        </p:nvSpPr>
        <p:spPr>
          <a:xfrm>
            <a:off x="0" y="6229350"/>
            <a:ext cx="9144000" cy="67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FFFFFF"/>
              </a:solidFill>
            </a:endParaRPr>
          </a:p>
        </p:txBody>
      </p:sp>
      <p:sp>
        <p:nvSpPr>
          <p:cNvPr id="6" name="Text Placeholder 5"/>
          <p:cNvSpPr>
            <a:spLocks noGrp="1"/>
          </p:cNvSpPr>
          <p:nvPr>
            <p:ph type="body" sz="quarter" idx="42"/>
          </p:nvPr>
        </p:nvSpPr>
        <p:spPr>
          <a:blipFill>
            <a:blip r:embed="rId5"/>
            <a:stretch>
              <a:fillRect/>
            </a:stretch>
          </a:blipFill>
        </p:spPr>
        <p:txBody>
          <a:bodyPr/>
          <a:lstStyle/>
          <a:p>
            <a:endParaRPr lang="en-GB" dirty="0"/>
          </a:p>
        </p:txBody>
      </p:sp>
      <p:sp>
        <p:nvSpPr>
          <p:cNvPr id="20" name="Text Placeholder 10"/>
          <p:cNvSpPr>
            <a:spLocks noGrp="1"/>
          </p:cNvSpPr>
          <p:nvPr>
            <p:ph type="body" sz="quarter" idx="4294967295"/>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a:lstStyle/>
          <a:p>
            <a:endParaRPr lang="en-GB" dirty="0"/>
          </a:p>
        </p:txBody>
      </p:sp>
      <p:sp>
        <p:nvSpPr>
          <p:cNvPr id="21" name="TextBox 20"/>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715" y="1759119"/>
            <a:ext cx="421639" cy="421639"/>
          </a:xfrm>
          <a:prstGeom prst="rect">
            <a:avLst/>
          </a:prstGeom>
        </p:spPr>
      </p:pic>
      <p:sp>
        <p:nvSpPr>
          <p:cNvPr id="16" name="Title 3">
            <a:extLst>
              <a:ext uri="{FF2B5EF4-FFF2-40B4-BE49-F238E27FC236}">
                <a16:creationId xmlns:a16="http://schemas.microsoft.com/office/drawing/2014/main" id="{045A17DC-862F-464A-9CF7-924212D2926E}"/>
              </a:ext>
            </a:extLst>
          </p:cNvPr>
          <p:cNvSpPr txBox="1">
            <a:spLocks/>
          </p:cNvSpPr>
          <p:nvPr/>
        </p:nvSpPr>
        <p:spPr>
          <a:xfrm>
            <a:off x="399715" y="443668"/>
            <a:ext cx="7019374" cy="5644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2"/>
                </a:solidFill>
                <a:latin typeface="+mj-lt"/>
                <a:ea typeface="+mj-ea"/>
                <a:cs typeface="+mj-cs"/>
              </a:defRPr>
            </a:lvl1pPr>
          </a:lstStyle>
          <a:p>
            <a:r>
              <a:rPr lang="en-GB" dirty="0">
                <a:solidFill>
                  <a:srgbClr val="E0C022"/>
                </a:solidFill>
              </a:rPr>
              <a:t>What do the rules </a:t>
            </a:r>
          </a:p>
          <a:p>
            <a:r>
              <a:rPr lang="en-GB" sz="3000" b="0" dirty="0">
                <a:solidFill>
                  <a:srgbClr val="E0C022"/>
                </a:solidFill>
              </a:rPr>
              <a:t>state?</a:t>
            </a:r>
          </a:p>
        </p:txBody>
      </p:sp>
      <p:sp>
        <p:nvSpPr>
          <p:cNvPr id="7" name="Rectangle 6"/>
          <p:cNvSpPr/>
          <p:nvPr/>
        </p:nvSpPr>
        <p:spPr>
          <a:xfrm>
            <a:off x="821354" y="1731634"/>
            <a:ext cx="4095599" cy="3785652"/>
          </a:xfrm>
          <a:prstGeom prst="rect">
            <a:avLst/>
          </a:prstGeom>
        </p:spPr>
        <p:txBody>
          <a:bodyPr wrap="square">
            <a:spAutoFit/>
          </a:bodyPr>
          <a:lstStyle/>
          <a:p>
            <a:r>
              <a:rPr lang="en-GB" sz="1600" b="1" dirty="0">
                <a:solidFill>
                  <a:srgbClr val="E0C022"/>
                </a:solidFill>
              </a:rPr>
              <a:t>Don’t exaggerate </a:t>
            </a:r>
            <a:r>
              <a:rPr lang="en-GB" sz="1600" dirty="0">
                <a:solidFill>
                  <a:srgbClr val="4C5B52"/>
                </a:solidFill>
              </a:rPr>
              <a:t>consumers’ chances of winning or imply that consumers are luckier than they are.</a:t>
            </a:r>
          </a:p>
          <a:p>
            <a:endParaRPr lang="en-GB" sz="1600" dirty="0">
              <a:solidFill>
                <a:srgbClr val="4C5B52"/>
              </a:solidFill>
            </a:endParaRPr>
          </a:p>
          <a:p>
            <a:r>
              <a:rPr lang="en-GB" sz="1600" b="1" dirty="0">
                <a:solidFill>
                  <a:srgbClr val="E0C022"/>
                </a:solidFill>
              </a:rPr>
              <a:t>Differentiate</a:t>
            </a:r>
            <a:r>
              <a:rPr lang="en-GB" sz="1600" dirty="0">
                <a:solidFill>
                  <a:srgbClr val="4C5B52"/>
                </a:solidFill>
              </a:rPr>
              <a:t> between prizes and gifts.</a:t>
            </a:r>
          </a:p>
          <a:p>
            <a:endParaRPr lang="en-GB" sz="1600" dirty="0"/>
          </a:p>
          <a:p>
            <a:r>
              <a:rPr lang="en-GB" sz="1600" b="1" dirty="0">
                <a:solidFill>
                  <a:srgbClr val="E0C022"/>
                </a:solidFill>
              </a:rPr>
              <a:t>Full T&amp;C’s </a:t>
            </a:r>
            <a:r>
              <a:rPr lang="en-GB" sz="1600" dirty="0">
                <a:solidFill>
                  <a:srgbClr val="4C5B52"/>
                </a:solidFill>
              </a:rPr>
              <a:t>available throughout promotion and should not be changed partway through.</a:t>
            </a:r>
          </a:p>
          <a:p>
            <a:endParaRPr lang="en-GB" sz="1600" dirty="0">
              <a:solidFill>
                <a:srgbClr val="4C5B52"/>
              </a:solidFill>
            </a:endParaRPr>
          </a:p>
          <a:p>
            <a:r>
              <a:rPr lang="en-GB" sz="1600" dirty="0">
                <a:solidFill>
                  <a:schemeClr val="tx1">
                    <a:lumMod val="65000"/>
                    <a:lumOff val="35000"/>
                  </a:schemeClr>
                </a:solidFill>
              </a:rPr>
              <a:t>Prize promotion </a:t>
            </a:r>
            <a:r>
              <a:rPr lang="en-GB" sz="1600" b="1" dirty="0">
                <a:solidFill>
                  <a:srgbClr val="E0C022"/>
                </a:solidFill>
              </a:rPr>
              <a:t>specific terms</a:t>
            </a:r>
            <a:r>
              <a:rPr lang="en-GB" sz="1600" dirty="0">
                <a:solidFill>
                  <a:srgbClr val="E0C022"/>
                </a:solidFill>
              </a:rPr>
              <a:t> </a:t>
            </a:r>
            <a:r>
              <a:rPr lang="en-GB" sz="1600" dirty="0">
                <a:solidFill>
                  <a:schemeClr val="tx1">
                    <a:lumMod val="65000"/>
                    <a:lumOff val="35000"/>
                  </a:schemeClr>
                </a:solidFill>
              </a:rPr>
              <a:t>must be </a:t>
            </a:r>
          </a:p>
          <a:p>
            <a:r>
              <a:rPr lang="en-GB" sz="1600" dirty="0">
                <a:solidFill>
                  <a:schemeClr val="tx1">
                    <a:lumMod val="65000"/>
                    <a:lumOff val="35000"/>
                  </a:schemeClr>
                </a:solidFill>
              </a:rPr>
              <a:t>included.</a:t>
            </a:r>
          </a:p>
          <a:p>
            <a:endParaRPr lang="en-GB" sz="1600" dirty="0">
              <a:solidFill>
                <a:srgbClr val="4C5B52"/>
              </a:solidFill>
            </a:endParaRPr>
          </a:p>
          <a:p>
            <a:endParaRPr lang="en-GB" sz="1600" dirty="0"/>
          </a:p>
          <a:p>
            <a:endParaRPr lang="en-GB" sz="1600" dirty="0"/>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715" y="2686963"/>
            <a:ext cx="421639" cy="42163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714" y="3237507"/>
            <a:ext cx="421639" cy="421639"/>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713" y="4001779"/>
            <a:ext cx="421639" cy="421639"/>
          </a:xfrm>
          <a:prstGeom prst="rect">
            <a:avLst/>
          </a:prstGeom>
        </p:spPr>
      </p:pic>
    </p:spTree>
    <p:extLst>
      <p:ext uri="{BB962C8B-B14F-4D97-AF65-F5344CB8AC3E}">
        <p14:creationId xmlns:p14="http://schemas.microsoft.com/office/powerpoint/2010/main" val="370393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bg/>
                                          </p:spTgt>
                                        </p:tgtEl>
                                        <p:attrNameLst>
                                          <p:attrName>style.visibility</p:attrName>
                                        </p:attrNameLst>
                                      </p:cBhvr>
                                      <p:to>
                                        <p:strVal val="visible"/>
                                      </p:to>
                                    </p:set>
                                    <p:animEffect transition="in" filter="fade">
                                      <p:cBhvr>
                                        <p:cTn id="7" dur="500"/>
                                        <p:tgtEl>
                                          <p:spTgt spid="33">
                                            <p:bg/>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33">
                                            <p:txEl>
                                              <p:pRg st="0" end="0"/>
                                            </p:txEl>
                                          </p:spTgt>
                                        </p:tgtEl>
                                        <p:attrNameLst>
                                          <p:attrName>style.visibility</p:attrName>
                                        </p:attrNameLst>
                                      </p:cBhvr>
                                      <p:to>
                                        <p:strVal val="visible"/>
                                      </p:to>
                                    </p:set>
                                    <p:animEffect transition="in" filter="fade">
                                      <p:cBhvr>
                                        <p:cTn id="10" dur="500"/>
                                        <p:tgtEl>
                                          <p:spTgt spid="3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35" presetClass="path" presetSubtype="0" accel="50000" decel="50000" fill="hold" grpId="1" nodeType="withEffect">
                                  <p:stCondLst>
                                    <p:cond delay="0"/>
                                  </p:stCondLst>
                                  <p:childTnLst>
                                    <p:animMotion origin="layout" path="M 0.00938 2.96296E-6 L -5.55556E-7 2.96296E-6 " pathEditMode="relative" rAng="0" ptsTypes="AA">
                                      <p:cBhvr>
                                        <p:cTn id="18" dur="750" fill="hold"/>
                                        <p:tgtEl>
                                          <p:spTgt spid="16"/>
                                        </p:tgtEl>
                                        <p:attrNameLst>
                                          <p:attrName>ppt_x</p:attrName>
                                          <p:attrName>ppt_y</p:attrName>
                                        </p:attrNameLst>
                                      </p:cBhvr>
                                      <p:rCtr x="-469" y="0"/>
                                    </p:animMotion>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animBg="1"/>
      <p:bldP spid="16" grpId="0"/>
      <p:bldP spid="16" grpId="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000" r="20000"/>
          <a:stretch>
            <a:fillRect/>
          </a:stretch>
        </p:blipFill>
        <p:spPr>
          <a:xfrm>
            <a:off x="5185279" y="2897783"/>
            <a:ext cx="4282610" cy="4282610"/>
          </a:xfrm>
        </p:spPr>
      </p:pic>
      <p:sp>
        <p:nvSpPr>
          <p:cNvPr id="33" name="Text Placeholder 6"/>
          <p:cNvSpPr>
            <a:spLocks noGrp="1"/>
          </p:cNvSpPr>
          <p:nvPr>
            <p:ph type="body" sz="quarter" idx="16"/>
          </p:nvPr>
        </p:nvSpPr>
        <p:spPr>
          <a:xfrm>
            <a:off x="6599552" y="-2615911"/>
            <a:ext cx="4211638" cy="4210050"/>
          </a:xfrm>
          <a:solidFill>
            <a:srgbClr val="E0C022">
              <a:alpha val="10196"/>
            </a:srgbClr>
          </a:solidFill>
        </p:spPr>
        <p:txBody>
          <a:bodyPr/>
          <a:lstStyle/>
          <a:p>
            <a:endParaRPr lang="en-GB" dirty="0"/>
          </a:p>
        </p:txBody>
      </p:sp>
      <p:sp>
        <p:nvSpPr>
          <p:cNvPr id="23" name="Rectangle 22"/>
          <p:cNvSpPr/>
          <p:nvPr/>
        </p:nvSpPr>
        <p:spPr>
          <a:xfrm>
            <a:off x="0" y="6229350"/>
            <a:ext cx="9144000" cy="679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FFFFFF"/>
              </a:solidFill>
            </a:endParaRPr>
          </a:p>
        </p:txBody>
      </p:sp>
      <p:sp>
        <p:nvSpPr>
          <p:cNvPr id="6" name="Text Placeholder 5"/>
          <p:cNvSpPr>
            <a:spLocks noGrp="1"/>
          </p:cNvSpPr>
          <p:nvPr>
            <p:ph type="body" sz="quarter" idx="42"/>
          </p:nvPr>
        </p:nvSpPr>
        <p:spPr>
          <a:blipFill>
            <a:blip r:embed="rId4"/>
            <a:stretch>
              <a:fillRect/>
            </a:stretch>
          </a:blipFill>
        </p:spPr>
        <p:txBody>
          <a:bodyPr/>
          <a:lstStyle/>
          <a:p>
            <a:endParaRPr lang="en-GB" dirty="0"/>
          </a:p>
        </p:txBody>
      </p:sp>
      <p:sp>
        <p:nvSpPr>
          <p:cNvPr id="20" name="Text Placeholder 10"/>
          <p:cNvSpPr>
            <a:spLocks noGrp="1"/>
          </p:cNvSpPr>
          <p:nvPr>
            <p:ph type="body" sz="quarter" idx="4294967295"/>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a:lstStyle/>
          <a:p>
            <a:endParaRPr lang="en-GB" dirty="0"/>
          </a:p>
        </p:txBody>
      </p:sp>
      <p:sp>
        <p:nvSpPr>
          <p:cNvPr id="21" name="TextBox 20"/>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715" y="1700545"/>
            <a:ext cx="421639" cy="421639"/>
          </a:xfrm>
          <a:prstGeom prst="rect">
            <a:avLst/>
          </a:prstGeom>
        </p:spPr>
      </p:pic>
      <p:sp>
        <p:nvSpPr>
          <p:cNvPr id="16" name="Title 3">
            <a:extLst>
              <a:ext uri="{FF2B5EF4-FFF2-40B4-BE49-F238E27FC236}">
                <a16:creationId xmlns:a16="http://schemas.microsoft.com/office/drawing/2014/main" id="{045A17DC-862F-464A-9CF7-924212D2926E}"/>
              </a:ext>
            </a:extLst>
          </p:cNvPr>
          <p:cNvSpPr txBox="1">
            <a:spLocks/>
          </p:cNvSpPr>
          <p:nvPr/>
        </p:nvSpPr>
        <p:spPr>
          <a:xfrm>
            <a:off x="399715" y="443668"/>
            <a:ext cx="7019374" cy="5644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2"/>
                </a:solidFill>
                <a:latin typeface="+mj-lt"/>
                <a:ea typeface="+mj-ea"/>
                <a:cs typeface="+mj-cs"/>
              </a:defRPr>
            </a:lvl1pPr>
          </a:lstStyle>
          <a:p>
            <a:r>
              <a:rPr lang="en-GB" sz="3000" dirty="0">
                <a:solidFill>
                  <a:srgbClr val="E0C022"/>
                </a:solidFill>
              </a:rPr>
              <a:t>How should I select </a:t>
            </a:r>
          </a:p>
          <a:p>
            <a:r>
              <a:rPr lang="en-GB" sz="3000" b="0" dirty="0">
                <a:solidFill>
                  <a:srgbClr val="E0C022"/>
                </a:solidFill>
              </a:rPr>
              <a:t>winners?</a:t>
            </a:r>
          </a:p>
        </p:txBody>
      </p:sp>
      <p:sp>
        <p:nvSpPr>
          <p:cNvPr id="7" name="Rectangle 6"/>
          <p:cNvSpPr/>
          <p:nvPr/>
        </p:nvSpPr>
        <p:spPr>
          <a:xfrm>
            <a:off x="821354" y="1731634"/>
            <a:ext cx="4572000" cy="4278094"/>
          </a:xfrm>
          <a:prstGeom prst="rect">
            <a:avLst/>
          </a:prstGeom>
        </p:spPr>
        <p:txBody>
          <a:bodyPr>
            <a:spAutoFit/>
          </a:bodyPr>
          <a:lstStyle/>
          <a:p>
            <a:r>
              <a:rPr lang="en-GB" sz="1600" dirty="0">
                <a:solidFill>
                  <a:srgbClr val="4C5B52"/>
                </a:solidFill>
              </a:rPr>
              <a:t>Ensure winners of prize draws are selected randomly. </a:t>
            </a:r>
          </a:p>
          <a:p>
            <a:endParaRPr lang="en-GB" sz="1600" dirty="0">
              <a:solidFill>
                <a:srgbClr val="4C5B52"/>
              </a:solidFill>
            </a:endParaRPr>
          </a:p>
          <a:p>
            <a:r>
              <a:rPr lang="en-GB" sz="1600" dirty="0">
                <a:solidFill>
                  <a:srgbClr val="4C5B52"/>
                </a:solidFill>
              </a:rPr>
              <a:t>If winner selection is subjective, winners must be selected by an independent judge, or a panel which includes at least one independent member.</a:t>
            </a:r>
          </a:p>
          <a:p>
            <a:endParaRPr lang="en-GB" sz="1600" dirty="0">
              <a:solidFill>
                <a:srgbClr val="4C5B52"/>
              </a:solidFill>
            </a:endParaRPr>
          </a:p>
          <a:p>
            <a:r>
              <a:rPr lang="en-GB" sz="1600" dirty="0">
                <a:solidFill>
                  <a:schemeClr val="tx1">
                    <a:lumMod val="65000"/>
                    <a:lumOff val="35000"/>
                  </a:schemeClr>
                </a:solidFill>
              </a:rPr>
              <a:t>Participants in instant-wins must get their winnings at one, or know immediately what they have won and how to claim without delay, cost or administrative barriers. </a:t>
            </a:r>
          </a:p>
          <a:p>
            <a:endParaRPr lang="en-GB" sz="1600" dirty="0">
              <a:solidFill>
                <a:schemeClr val="tx1">
                  <a:lumMod val="65000"/>
                  <a:lumOff val="35000"/>
                </a:schemeClr>
              </a:solidFill>
            </a:endParaRPr>
          </a:p>
          <a:p>
            <a:r>
              <a:rPr lang="en-GB" sz="1600" dirty="0">
                <a:solidFill>
                  <a:schemeClr val="tx1">
                    <a:lumMod val="65000"/>
                    <a:lumOff val="35000"/>
                  </a:schemeClr>
                </a:solidFill>
                <a:latin typeface="Arial" panose="020B0604020202020204" pitchFamily="34" charset="0"/>
                <a:cs typeface="Arial" panose="020B0604020202020204" pitchFamily="34" charset="0"/>
              </a:rPr>
              <a:t>Instant-win tickets, prizes, tokens or numbers should be awarded in a fair and random way that has been independently audited.</a:t>
            </a:r>
          </a:p>
          <a:p>
            <a:endParaRPr lang="en-GB" sz="1600" dirty="0">
              <a:solidFill>
                <a:schemeClr val="tx1">
                  <a:lumMod val="65000"/>
                  <a:lumOff val="35000"/>
                </a:schemeClr>
              </a:solidFill>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715" y="2450188"/>
            <a:ext cx="421639" cy="421639"/>
          </a:xfrm>
          <a:prstGeom prst="rect">
            <a:avLst/>
          </a:prstGeom>
        </p:spPr>
      </p:pic>
      <p:pic>
        <p:nvPicPr>
          <p:cNvPr id="24" name="Picture Placeholder 35"/>
          <p:cNvPicPr>
            <a:picLocks noGrp="1" noChangeAspect="1"/>
          </p:cNvPicPr>
          <p:nvPr>
            <p:ph type="pic"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912784" y="264434"/>
            <a:ext cx="838503" cy="838500"/>
          </a:xfrm>
          <a:prstGeom prst="ellipse">
            <a:avLst/>
          </a:prstGeom>
        </p:spPr>
      </p:pic>
      <p:pic>
        <p:nvPicPr>
          <p:cNvPr id="13" name="Picture 12">
            <a:extLst>
              <a:ext uri="{FF2B5EF4-FFF2-40B4-BE49-F238E27FC236}">
                <a16:creationId xmlns:a16="http://schemas.microsoft.com/office/drawing/2014/main" id="{38FD7D48-D413-3AD7-104C-2DFD8F8F37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715" y="3727799"/>
            <a:ext cx="421639" cy="421639"/>
          </a:xfrm>
          <a:prstGeom prst="rect">
            <a:avLst/>
          </a:prstGeom>
        </p:spPr>
      </p:pic>
      <p:pic>
        <p:nvPicPr>
          <p:cNvPr id="14" name="Picture 13">
            <a:extLst>
              <a:ext uri="{FF2B5EF4-FFF2-40B4-BE49-F238E27FC236}">
                <a16:creationId xmlns:a16="http://schemas.microsoft.com/office/drawing/2014/main" id="{4ADD2E75-7295-4DBE-CA18-9950F08A0B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715" y="4946635"/>
            <a:ext cx="421639" cy="421639"/>
          </a:xfrm>
          <a:prstGeom prst="rect">
            <a:avLst/>
          </a:prstGeom>
        </p:spPr>
      </p:pic>
    </p:spTree>
    <p:extLst>
      <p:ext uri="{BB962C8B-B14F-4D97-AF65-F5344CB8AC3E}">
        <p14:creationId xmlns:p14="http://schemas.microsoft.com/office/powerpoint/2010/main" val="141912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bg/>
                                          </p:spTgt>
                                        </p:tgtEl>
                                        <p:attrNameLst>
                                          <p:attrName>style.visibility</p:attrName>
                                        </p:attrNameLst>
                                      </p:cBhvr>
                                      <p:to>
                                        <p:strVal val="visible"/>
                                      </p:to>
                                    </p:set>
                                    <p:animEffect transition="in" filter="fade">
                                      <p:cBhvr>
                                        <p:cTn id="7" dur="500"/>
                                        <p:tgtEl>
                                          <p:spTgt spid="33">
                                            <p:bg/>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33">
                                            <p:txEl>
                                              <p:pRg st="0" end="0"/>
                                            </p:txEl>
                                          </p:spTgt>
                                        </p:tgtEl>
                                        <p:attrNameLst>
                                          <p:attrName>style.visibility</p:attrName>
                                        </p:attrNameLst>
                                      </p:cBhvr>
                                      <p:to>
                                        <p:strVal val="visible"/>
                                      </p:to>
                                    </p:set>
                                    <p:animEffect transition="in" filter="fade">
                                      <p:cBhvr>
                                        <p:cTn id="10" dur="500"/>
                                        <p:tgtEl>
                                          <p:spTgt spid="3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35" presetClass="path" presetSubtype="0" accel="50000" decel="50000" fill="hold" grpId="1" nodeType="withEffect">
                                  <p:stCondLst>
                                    <p:cond delay="0"/>
                                  </p:stCondLst>
                                  <p:childTnLst>
                                    <p:animMotion origin="layout" path="M 0.00938 2.96296E-6 L -5.55556E-7 2.96296E-6 " pathEditMode="relative" rAng="0" ptsTypes="AA">
                                      <p:cBhvr>
                                        <p:cTn id="18" dur="750" fill="hold"/>
                                        <p:tgtEl>
                                          <p:spTgt spid="16"/>
                                        </p:tgtEl>
                                        <p:attrNameLst>
                                          <p:attrName>ppt_x</p:attrName>
                                          <p:attrName>ppt_y</p:attrName>
                                        </p:attrNameLst>
                                      </p:cBhvr>
                                      <p:rCtr x="-469" y="0"/>
                                    </p:animMotion>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animBg="1"/>
      <p:bldP spid="16" grpId="0"/>
      <p:bldP spid="16" grpId="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GB" dirty="0"/>
              <a:t>The Broadcast</a:t>
            </a:r>
            <a:br>
              <a:rPr lang="en-GB" dirty="0"/>
            </a:br>
            <a:r>
              <a:rPr lang="en-GB" dirty="0"/>
              <a:t>rules</a:t>
            </a:r>
          </a:p>
        </p:txBody>
      </p:sp>
      <p:pic>
        <p:nvPicPr>
          <p:cNvPr id="6" name="Picture 5"/>
          <p:cNvPicPr>
            <a:picLocks noChangeAspect="1"/>
          </p:cNvPicPr>
          <p:nvPr/>
        </p:nvPicPr>
        <p:blipFill>
          <a:blip r:embed="rId3"/>
          <a:stretch>
            <a:fillRect/>
          </a:stretch>
        </p:blipFill>
        <p:spPr>
          <a:xfrm>
            <a:off x="143358" y="248781"/>
            <a:ext cx="8876545" cy="6517189"/>
          </a:xfrm>
          <a:prstGeom prst="rect">
            <a:avLst/>
          </a:prstGeom>
        </p:spPr>
      </p:pic>
      <p:sp>
        <p:nvSpPr>
          <p:cNvPr id="22" name="Text Placeholder 21"/>
          <p:cNvSpPr>
            <a:spLocks noGrp="1"/>
          </p:cNvSpPr>
          <p:nvPr>
            <p:ph type="body" sz="quarter" idx="40"/>
          </p:nvPr>
        </p:nvSpPr>
        <p:spPr/>
        <p:txBody>
          <a:bodyPr/>
          <a:lstStyle/>
          <a:p>
            <a:endParaRPr lang="en-GB" dirty="0"/>
          </a:p>
        </p:txBody>
      </p:sp>
      <p:sp>
        <p:nvSpPr>
          <p:cNvPr id="18" name="Title 14"/>
          <p:cNvSpPr txBox="1">
            <a:spLocks/>
          </p:cNvSpPr>
          <p:nvPr/>
        </p:nvSpPr>
        <p:spPr>
          <a:xfrm>
            <a:off x="399715" y="443669"/>
            <a:ext cx="4962587" cy="524072"/>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r>
              <a:rPr lang="en-GB" b="0" dirty="0">
                <a:solidFill>
                  <a:srgbClr val="4C5B52"/>
                </a:solidFill>
              </a:rPr>
              <a:t>Promotions and social responsibility. </a:t>
            </a:r>
            <a:endParaRPr lang="en-GB" sz="3400" b="0" dirty="0">
              <a:solidFill>
                <a:srgbClr val="4C5B52"/>
              </a:solidFill>
            </a:endParaRPr>
          </a:p>
        </p:txBody>
      </p:sp>
      <p:grpSp>
        <p:nvGrpSpPr>
          <p:cNvPr id="4" name="Group 3"/>
          <p:cNvGrpSpPr/>
          <p:nvPr/>
        </p:nvGrpSpPr>
        <p:grpSpPr>
          <a:xfrm>
            <a:off x="5151725" y="654821"/>
            <a:ext cx="3050697" cy="3050697"/>
            <a:chOff x="5429756" y="582626"/>
            <a:chExt cx="3050697" cy="3050697"/>
          </a:xfrm>
        </p:grpSpPr>
        <p:sp>
          <p:nvSpPr>
            <p:cNvPr id="3" name="Oval 2"/>
            <p:cNvSpPr/>
            <p:nvPr/>
          </p:nvSpPr>
          <p:spPr>
            <a:xfrm>
              <a:off x="5874818" y="1205713"/>
              <a:ext cx="2176757" cy="2128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9756" y="582626"/>
              <a:ext cx="3050697" cy="3050697"/>
            </a:xfrm>
            <a:prstGeom prst="rect">
              <a:avLst/>
            </a:prstGeom>
          </p:spPr>
        </p:pic>
      </p:grpSp>
      <p:grpSp>
        <p:nvGrpSpPr>
          <p:cNvPr id="9" name="Group 8"/>
          <p:cNvGrpSpPr/>
          <p:nvPr/>
        </p:nvGrpSpPr>
        <p:grpSpPr>
          <a:xfrm>
            <a:off x="3038618" y="3392598"/>
            <a:ext cx="2943477" cy="2943477"/>
            <a:chOff x="3287389" y="3333919"/>
            <a:chExt cx="2943477" cy="2943477"/>
          </a:xfrm>
        </p:grpSpPr>
        <p:sp>
          <p:nvSpPr>
            <p:cNvPr id="8" name="Oval 7"/>
            <p:cNvSpPr/>
            <p:nvPr/>
          </p:nvSpPr>
          <p:spPr>
            <a:xfrm>
              <a:off x="3609048" y="3763258"/>
              <a:ext cx="2265770" cy="21524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FFFFFF"/>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7389" y="3333919"/>
              <a:ext cx="2943477" cy="2943477"/>
            </a:xfrm>
            <a:prstGeom prst="rect">
              <a:avLst/>
            </a:prstGeom>
          </p:spPr>
        </p:pic>
      </p:grpSp>
      <p:sp>
        <p:nvSpPr>
          <p:cNvPr id="13" name="TextBox 12"/>
          <p:cNvSpPr txBox="1"/>
          <p:nvPr/>
        </p:nvSpPr>
        <p:spPr>
          <a:xfrm>
            <a:off x="-12883" y="6480012"/>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spTree>
    <p:extLst>
      <p:ext uri="{BB962C8B-B14F-4D97-AF65-F5344CB8AC3E}">
        <p14:creationId xmlns:p14="http://schemas.microsoft.com/office/powerpoint/2010/main" val="9424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p:txBody>
          <a:bodyPr/>
          <a:lstStyle/>
          <a:p>
            <a:endParaRPr lang="en-GB" dirty="0"/>
          </a:p>
        </p:txBody>
      </p:sp>
      <p:sp>
        <p:nvSpPr>
          <p:cNvPr id="16" name="Text Placeholder 15"/>
          <p:cNvSpPr>
            <a:spLocks noGrp="1"/>
          </p:cNvSpPr>
          <p:nvPr>
            <p:ph type="body" sz="quarter" idx="36"/>
          </p:nvPr>
        </p:nvSpPr>
        <p:spPr/>
        <p:txBody>
          <a:bodyPr/>
          <a:lstStyle/>
          <a:p>
            <a:endParaRPr lang="en-GB"/>
          </a:p>
        </p:txBody>
      </p:sp>
      <p:sp>
        <p:nvSpPr>
          <p:cNvPr id="17" name="Text Placeholder 16"/>
          <p:cNvSpPr>
            <a:spLocks noGrp="1"/>
          </p:cNvSpPr>
          <p:nvPr>
            <p:ph type="body" sz="quarter" idx="43"/>
          </p:nvPr>
        </p:nvSpPr>
        <p:spPr>
          <a:xfrm>
            <a:off x="1253100" y="3620138"/>
            <a:ext cx="2910820" cy="1130976"/>
          </a:xfrm>
        </p:spPr>
        <p:txBody>
          <a:bodyPr/>
          <a:lstStyle/>
          <a:p>
            <a:r>
              <a:rPr lang="en-GB" sz="1400" dirty="0">
                <a:solidFill>
                  <a:srgbClr val="4C5B52"/>
                </a:solidFill>
              </a:rPr>
              <a:t>Promoters must do everything reasonable to ensure that </a:t>
            </a:r>
            <a:r>
              <a:rPr lang="en-GB" sz="1400" b="1" dirty="0">
                <a:solidFill>
                  <a:srgbClr val="117580"/>
                </a:solidFill>
              </a:rPr>
              <a:t>unsuitable</a:t>
            </a:r>
            <a:r>
              <a:rPr lang="en-GB" sz="1400" dirty="0">
                <a:solidFill>
                  <a:srgbClr val="4C5B52"/>
                </a:solidFill>
              </a:rPr>
              <a:t> or </a:t>
            </a:r>
            <a:r>
              <a:rPr lang="en-GB" sz="1400" b="1" dirty="0">
                <a:solidFill>
                  <a:srgbClr val="117580"/>
                </a:solidFill>
              </a:rPr>
              <a:t>irresponsible material does not reach consumers </a:t>
            </a:r>
            <a:r>
              <a:rPr lang="en-GB" sz="1400" dirty="0">
                <a:solidFill>
                  <a:srgbClr val="4C5B52"/>
                </a:solidFill>
              </a:rPr>
              <a:t>or other recipients.</a:t>
            </a:r>
          </a:p>
          <a:p>
            <a:endParaRPr lang="en-GB" dirty="0"/>
          </a:p>
        </p:txBody>
      </p:sp>
      <p:sp>
        <p:nvSpPr>
          <p:cNvPr id="20" name="Text Placeholder 19"/>
          <p:cNvSpPr>
            <a:spLocks noGrp="1"/>
          </p:cNvSpPr>
          <p:nvPr>
            <p:ph type="body" sz="quarter" idx="47"/>
          </p:nvPr>
        </p:nvSpPr>
        <p:spPr>
          <a:xfrm>
            <a:off x="1253100" y="1607141"/>
            <a:ext cx="3091955" cy="2012760"/>
          </a:xfrm>
        </p:spPr>
        <p:txBody>
          <a:bodyPr/>
          <a:lstStyle/>
          <a:p>
            <a:r>
              <a:rPr lang="en-GB" sz="1400" dirty="0"/>
              <a:t>Promoters must do everything reasonable to ensure that their promotions, including product samples, are</a:t>
            </a:r>
            <a:r>
              <a:rPr lang="en-GB" sz="1400" dirty="0">
                <a:solidFill>
                  <a:srgbClr val="117580"/>
                </a:solidFill>
              </a:rPr>
              <a:t> </a:t>
            </a:r>
            <a:r>
              <a:rPr lang="en-GB" sz="1400" b="1" dirty="0">
                <a:solidFill>
                  <a:srgbClr val="117580"/>
                </a:solidFill>
              </a:rPr>
              <a:t>safe</a:t>
            </a:r>
            <a:r>
              <a:rPr lang="en-GB" sz="1400" dirty="0">
                <a:solidFill>
                  <a:srgbClr val="117580"/>
                </a:solidFill>
              </a:rPr>
              <a:t> </a:t>
            </a:r>
            <a:r>
              <a:rPr lang="en-GB" sz="1400" dirty="0"/>
              <a:t>and </a:t>
            </a:r>
            <a:r>
              <a:rPr lang="en-GB" sz="1400" b="1" dirty="0">
                <a:solidFill>
                  <a:srgbClr val="117580"/>
                </a:solidFill>
              </a:rPr>
              <a:t>cause no harm </a:t>
            </a:r>
            <a:r>
              <a:rPr lang="en-GB" sz="1400" dirty="0"/>
              <a:t>to consumers or their property. Literature accompanying promotional items must give any </a:t>
            </a:r>
            <a:r>
              <a:rPr lang="en-GB" sz="1400" b="1" dirty="0">
                <a:solidFill>
                  <a:srgbClr val="117580"/>
                </a:solidFill>
              </a:rPr>
              <a:t>necessary warnings </a:t>
            </a:r>
            <a:r>
              <a:rPr lang="en-GB" sz="1400" dirty="0"/>
              <a:t>and </a:t>
            </a:r>
            <a:r>
              <a:rPr lang="en-GB" sz="1400" b="1" dirty="0">
                <a:solidFill>
                  <a:srgbClr val="117580"/>
                </a:solidFill>
              </a:rPr>
              <a:t>safety advice</a:t>
            </a:r>
            <a:r>
              <a:rPr lang="en-GB" sz="1400" dirty="0">
                <a:solidFill>
                  <a:srgbClr val="117580"/>
                </a:solidFill>
              </a:rPr>
              <a:t>.</a:t>
            </a:r>
          </a:p>
          <a:p>
            <a:endParaRPr lang="en-GB" dirty="0"/>
          </a:p>
        </p:txBody>
      </p:sp>
      <p:sp>
        <p:nvSpPr>
          <p:cNvPr id="21" name="Text Placeholder 20"/>
          <p:cNvSpPr>
            <a:spLocks noGrp="1"/>
          </p:cNvSpPr>
          <p:nvPr>
            <p:ph type="body" sz="quarter" idx="51"/>
          </p:nvPr>
        </p:nvSpPr>
        <p:spPr>
          <a:xfrm>
            <a:off x="5305699" y="1605725"/>
            <a:ext cx="3083498" cy="1031092"/>
          </a:xfrm>
        </p:spPr>
        <p:txBody>
          <a:bodyPr/>
          <a:lstStyle/>
          <a:p>
            <a:r>
              <a:rPr lang="en-GB" sz="1400" dirty="0"/>
              <a:t>Promotions must not </a:t>
            </a:r>
            <a:r>
              <a:rPr lang="en-GB" sz="1400" b="1" dirty="0">
                <a:solidFill>
                  <a:srgbClr val="117580"/>
                </a:solidFill>
              </a:rPr>
              <a:t>be socially undesirable</a:t>
            </a:r>
            <a:r>
              <a:rPr lang="en-GB" sz="1400" dirty="0"/>
              <a:t> to the audience addressed by encouraging </a:t>
            </a:r>
            <a:r>
              <a:rPr lang="en-GB" sz="1400" b="1" dirty="0">
                <a:solidFill>
                  <a:srgbClr val="117580"/>
                </a:solidFill>
              </a:rPr>
              <a:t>excessive consumption </a:t>
            </a:r>
            <a:r>
              <a:rPr lang="en-GB" sz="1400" dirty="0"/>
              <a:t>or </a:t>
            </a:r>
            <a:r>
              <a:rPr lang="en-GB" sz="1400" b="1" dirty="0">
                <a:solidFill>
                  <a:srgbClr val="117580"/>
                </a:solidFill>
              </a:rPr>
              <a:t>irresponsible use</a:t>
            </a:r>
            <a:r>
              <a:rPr lang="en-GB" sz="1400" dirty="0">
                <a:solidFill>
                  <a:srgbClr val="117580"/>
                </a:solidFill>
              </a:rPr>
              <a:t>.</a:t>
            </a:r>
          </a:p>
          <a:p>
            <a:endParaRPr lang="en-GB" dirty="0"/>
          </a:p>
        </p:txBody>
      </p:sp>
      <p:sp>
        <p:nvSpPr>
          <p:cNvPr id="22" name="TextBox 21"/>
          <p:cNvSpPr txBox="1"/>
          <p:nvPr/>
        </p:nvSpPr>
        <p:spPr>
          <a:xfrm>
            <a:off x="1253100" y="5004931"/>
            <a:ext cx="2987975" cy="824559"/>
          </a:xfrm>
          <a:prstGeom prst="rect">
            <a:avLst/>
          </a:prstGeom>
          <a:noFill/>
        </p:spPr>
        <p:txBody>
          <a:bodyPr wrap="square" rtlCol="0">
            <a:noAutofit/>
          </a:bodyPr>
          <a:lstStyle/>
          <a:p>
            <a:pPr lvl="0" defTabSz="685800">
              <a:lnSpc>
                <a:spcPct val="90000"/>
              </a:lnSpc>
              <a:spcAft>
                <a:spcPts val="600"/>
              </a:spcAft>
            </a:pPr>
            <a:r>
              <a:rPr lang="en-GB" sz="1400" dirty="0">
                <a:solidFill>
                  <a:srgbClr val="4C5B52"/>
                </a:solidFill>
              </a:rPr>
              <a:t>No promotion or promotional item should cause </a:t>
            </a:r>
            <a:r>
              <a:rPr lang="en-GB" sz="1400" b="1" dirty="0">
                <a:solidFill>
                  <a:srgbClr val="117580"/>
                </a:solidFill>
              </a:rPr>
              <a:t>serious or widespread offence </a:t>
            </a:r>
            <a:r>
              <a:rPr lang="en-GB" sz="1400" dirty="0">
                <a:solidFill>
                  <a:srgbClr val="4C5B52"/>
                </a:solidFill>
              </a:rPr>
              <a:t>to consumers.</a:t>
            </a:r>
          </a:p>
          <a:p>
            <a:pPr lvl="0" defTabSz="685800">
              <a:lnSpc>
                <a:spcPct val="90000"/>
              </a:lnSpc>
              <a:spcAft>
                <a:spcPts val="600"/>
              </a:spcAft>
            </a:pPr>
            <a:endParaRPr lang="en-GB" sz="1600" dirty="0">
              <a:solidFill>
                <a:srgbClr val="4C5B52"/>
              </a:solidFill>
            </a:endParaRPr>
          </a:p>
        </p:txBody>
      </p:sp>
      <p:sp>
        <p:nvSpPr>
          <p:cNvPr id="18" name="TextBox 17"/>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sp>
        <p:nvSpPr>
          <p:cNvPr id="11" name="Picture Placeholder 10"/>
          <p:cNvSpPr>
            <a:spLocks noGrp="1"/>
          </p:cNvSpPr>
          <p:nvPr>
            <p:ph type="pic" sz="quarter" idx="15"/>
          </p:nvPr>
        </p:nvSpPr>
        <p:spPr/>
      </p:sp>
      <p:pic>
        <p:nvPicPr>
          <p:cNvPr id="32" name="Picture Placeholder 11"/>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a:stretch>
            <a:fillRect/>
          </a:stretch>
        </p:blipFill>
        <p:spPr>
          <a:xfrm>
            <a:off x="710085" y="5040634"/>
            <a:ext cx="431976" cy="431976"/>
          </a:xfrm>
        </p:spPr>
      </p:pic>
      <p:sp>
        <p:nvSpPr>
          <p:cNvPr id="33" name="Picture Placeholder 32"/>
          <p:cNvSpPr>
            <a:spLocks noGrp="1"/>
          </p:cNvSpPr>
          <p:nvPr>
            <p:ph type="pic" sz="quarter" idx="14"/>
          </p:nvPr>
        </p:nvSpPr>
        <p:spPr/>
      </p:sp>
      <p:pic>
        <p:nvPicPr>
          <p:cNvPr id="34" name="Picture Placeholder 18"/>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a:stretch>
            <a:fillRect/>
          </a:stretch>
        </p:blipFill>
        <p:spPr>
          <a:xfrm>
            <a:off x="4768997" y="1612186"/>
            <a:ext cx="432712" cy="432712"/>
          </a:xfr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819" y="1601378"/>
            <a:ext cx="431374" cy="431374"/>
          </a:xfrm>
          <a:prstGeom prst="rect">
            <a:avLst/>
          </a:prstGeom>
        </p:spPr>
      </p:pic>
      <p:sp>
        <p:nvSpPr>
          <p:cNvPr id="47" name="Title 3">
            <a:extLst>
              <a:ext uri="{FF2B5EF4-FFF2-40B4-BE49-F238E27FC236}">
                <a16:creationId xmlns:a16="http://schemas.microsoft.com/office/drawing/2014/main" id="{045A17DC-862F-464A-9CF7-924212D2926E}"/>
              </a:ext>
            </a:extLst>
          </p:cNvPr>
          <p:cNvSpPr txBox="1">
            <a:spLocks/>
          </p:cNvSpPr>
          <p:nvPr/>
        </p:nvSpPr>
        <p:spPr>
          <a:xfrm>
            <a:off x="399714" y="443668"/>
            <a:ext cx="8684055" cy="5644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2"/>
                </a:solidFill>
                <a:latin typeface="+mj-lt"/>
                <a:ea typeface="+mj-ea"/>
                <a:cs typeface="+mj-cs"/>
              </a:defRPr>
            </a:lvl1pPr>
          </a:lstStyle>
          <a:p>
            <a:r>
              <a:rPr lang="en-GB" sz="2800">
                <a:solidFill>
                  <a:srgbClr val="117580"/>
                </a:solidFill>
              </a:rPr>
              <a:t>How do I ensure promotions are responsible?</a:t>
            </a:r>
            <a:endParaRPr lang="en-GB" sz="3000" b="0">
              <a:solidFill>
                <a:srgbClr val="117580"/>
              </a:solidFill>
            </a:endParaRPr>
          </a:p>
        </p:txBody>
      </p:sp>
      <p:pic>
        <p:nvPicPr>
          <p:cNvPr id="4" name="Picture Placeholder 11">
            <a:extLst>
              <a:ext uri="{FF2B5EF4-FFF2-40B4-BE49-F238E27FC236}">
                <a16:creationId xmlns:a16="http://schemas.microsoft.com/office/drawing/2014/main" id="{A1B871DB-C826-305F-2221-B40A46A863AB}"/>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a:stretch>
            <a:fillRect/>
          </a:stretch>
        </p:blipFill>
        <p:spPr>
          <a:xfrm>
            <a:off x="4793618" y="4507789"/>
            <a:ext cx="431976" cy="431976"/>
          </a:xfrm>
        </p:spPr>
      </p:pic>
      <p:sp>
        <p:nvSpPr>
          <p:cNvPr id="7" name="Picture Placeholder 6">
            <a:extLst>
              <a:ext uri="{FF2B5EF4-FFF2-40B4-BE49-F238E27FC236}">
                <a16:creationId xmlns:a16="http://schemas.microsoft.com/office/drawing/2014/main" id="{C06FCCCE-006F-9AA6-4A05-3BDCCB44056F}"/>
              </a:ext>
            </a:extLst>
          </p:cNvPr>
          <p:cNvSpPr>
            <a:spLocks noGrp="1"/>
          </p:cNvSpPr>
          <p:nvPr>
            <p:ph type="pic" sz="quarter" idx="14"/>
          </p:nvPr>
        </p:nvSpPr>
        <p:spPr/>
      </p:sp>
      <p:pic>
        <p:nvPicPr>
          <p:cNvPr id="8" name="Picture Placeholder 18">
            <a:extLst>
              <a:ext uri="{FF2B5EF4-FFF2-40B4-BE49-F238E27FC236}">
                <a16:creationId xmlns:a16="http://schemas.microsoft.com/office/drawing/2014/main" id="{8E6D0064-527F-2BA5-E3DF-2E3F4CAF215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691536" y="3637712"/>
            <a:ext cx="432712" cy="432712"/>
          </a:xfrm>
          <a:prstGeom prst="ellipse">
            <a:avLst/>
          </a:prstGeom>
        </p:spPr>
      </p:pic>
      <p:sp>
        <p:nvSpPr>
          <p:cNvPr id="14" name="TextBox 13">
            <a:extLst>
              <a:ext uri="{FF2B5EF4-FFF2-40B4-BE49-F238E27FC236}">
                <a16:creationId xmlns:a16="http://schemas.microsoft.com/office/drawing/2014/main" id="{62EE3D95-D332-34A2-329B-770076A1465D}"/>
              </a:ext>
            </a:extLst>
          </p:cNvPr>
          <p:cNvSpPr txBox="1"/>
          <p:nvPr/>
        </p:nvSpPr>
        <p:spPr>
          <a:xfrm>
            <a:off x="2238935" y="2971800"/>
            <a:ext cx="914400" cy="914400"/>
          </a:xfrm>
          <a:prstGeom prst="rect">
            <a:avLst/>
          </a:prstGeom>
          <a:noFill/>
        </p:spPr>
        <p:txBody>
          <a:bodyPr wrap="square" rtlCol="0">
            <a:noAutofit/>
          </a:bodyPr>
          <a:lstStyle/>
          <a:p>
            <a:pPr algn="l"/>
            <a:endParaRPr lang="en-GB" sz="1600" dirty="0">
              <a:solidFill>
                <a:schemeClr val="tx2"/>
              </a:solidFill>
            </a:endParaRPr>
          </a:p>
        </p:txBody>
      </p:sp>
      <p:sp>
        <p:nvSpPr>
          <p:cNvPr id="15" name="TextBox 14">
            <a:extLst>
              <a:ext uri="{FF2B5EF4-FFF2-40B4-BE49-F238E27FC236}">
                <a16:creationId xmlns:a16="http://schemas.microsoft.com/office/drawing/2014/main" id="{8A0CD02B-E830-2CDB-9DA1-F407ED544738}"/>
              </a:ext>
            </a:extLst>
          </p:cNvPr>
          <p:cNvSpPr txBox="1"/>
          <p:nvPr/>
        </p:nvSpPr>
        <p:spPr>
          <a:xfrm>
            <a:off x="2238935" y="2971800"/>
            <a:ext cx="914400" cy="914400"/>
          </a:xfrm>
          <a:prstGeom prst="rect">
            <a:avLst/>
          </a:prstGeom>
          <a:noFill/>
        </p:spPr>
        <p:txBody>
          <a:bodyPr wrap="square" rtlCol="0">
            <a:noAutofit/>
          </a:bodyPr>
          <a:lstStyle/>
          <a:p>
            <a:pPr algn="l"/>
            <a:endParaRPr lang="en-GB" sz="1600" dirty="0">
              <a:solidFill>
                <a:schemeClr val="tx2"/>
              </a:solidFill>
            </a:endParaRPr>
          </a:p>
        </p:txBody>
      </p:sp>
      <p:grpSp>
        <p:nvGrpSpPr>
          <p:cNvPr id="27" name="Group 26">
            <a:extLst>
              <a:ext uri="{FF2B5EF4-FFF2-40B4-BE49-F238E27FC236}">
                <a16:creationId xmlns:a16="http://schemas.microsoft.com/office/drawing/2014/main" id="{EC89240B-A502-18EF-4521-718D674C5911}"/>
              </a:ext>
            </a:extLst>
          </p:cNvPr>
          <p:cNvGrpSpPr/>
          <p:nvPr/>
        </p:nvGrpSpPr>
        <p:grpSpPr>
          <a:xfrm>
            <a:off x="4768743" y="2810440"/>
            <a:ext cx="2990210" cy="705966"/>
            <a:chOff x="4768743" y="2810440"/>
            <a:chExt cx="2990210" cy="705966"/>
          </a:xfrm>
        </p:grpSpPr>
        <p:pic>
          <p:nvPicPr>
            <p:cNvPr id="2" name="Picture 1">
              <a:extLst>
                <a:ext uri="{FF2B5EF4-FFF2-40B4-BE49-F238E27FC236}">
                  <a16:creationId xmlns:a16="http://schemas.microsoft.com/office/drawing/2014/main" id="{315CCB83-E2C0-91A9-F600-61018B2189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8743" y="2836266"/>
              <a:ext cx="431374" cy="431374"/>
            </a:xfrm>
            <a:prstGeom prst="rect">
              <a:avLst/>
            </a:prstGeom>
          </p:spPr>
        </p:pic>
        <p:sp>
          <p:nvSpPr>
            <p:cNvPr id="19" name="TextBox 18">
              <a:extLst>
                <a:ext uri="{FF2B5EF4-FFF2-40B4-BE49-F238E27FC236}">
                  <a16:creationId xmlns:a16="http://schemas.microsoft.com/office/drawing/2014/main" id="{01F8BB04-76ED-5D85-9F5F-AFC6E49DAAFF}"/>
                </a:ext>
              </a:extLst>
            </p:cNvPr>
            <p:cNvSpPr txBox="1"/>
            <p:nvPr/>
          </p:nvSpPr>
          <p:spPr>
            <a:xfrm>
              <a:off x="5282999" y="2810440"/>
              <a:ext cx="2475954" cy="705966"/>
            </a:xfrm>
            <a:prstGeom prst="rect">
              <a:avLst/>
            </a:prstGeom>
            <a:noFill/>
          </p:spPr>
          <p:txBody>
            <a:bodyPr wrap="square" rtlCol="0">
              <a:noAutofit/>
            </a:bodyPr>
            <a:lstStyle/>
            <a:p>
              <a:r>
                <a:rPr lang="en-GB" sz="1400" dirty="0">
                  <a:solidFill>
                    <a:schemeClr val="tx2"/>
                  </a:solidFill>
                </a:rPr>
                <a:t>Don’t put consumers under </a:t>
              </a:r>
              <a:r>
                <a:rPr lang="en-GB" sz="1400" b="1" dirty="0">
                  <a:solidFill>
                    <a:srgbClr val="117580"/>
                  </a:solidFill>
                </a:rPr>
                <a:t>undue pressure. </a:t>
              </a:r>
            </a:p>
          </p:txBody>
        </p:sp>
      </p:grpSp>
      <p:grpSp>
        <p:nvGrpSpPr>
          <p:cNvPr id="28" name="Group 27">
            <a:extLst>
              <a:ext uri="{FF2B5EF4-FFF2-40B4-BE49-F238E27FC236}">
                <a16:creationId xmlns:a16="http://schemas.microsoft.com/office/drawing/2014/main" id="{3F7EB781-ADE1-739A-0DE6-4FFE9EED0796}"/>
              </a:ext>
            </a:extLst>
          </p:cNvPr>
          <p:cNvGrpSpPr/>
          <p:nvPr/>
        </p:nvGrpSpPr>
        <p:grpSpPr>
          <a:xfrm>
            <a:off x="4798311" y="3527191"/>
            <a:ext cx="3564218" cy="432712"/>
            <a:chOff x="4798311" y="3527191"/>
            <a:chExt cx="3564218" cy="432712"/>
          </a:xfrm>
        </p:grpSpPr>
        <p:pic>
          <p:nvPicPr>
            <p:cNvPr id="9" name="Picture Placeholder 18">
              <a:extLst>
                <a:ext uri="{FF2B5EF4-FFF2-40B4-BE49-F238E27FC236}">
                  <a16:creationId xmlns:a16="http://schemas.microsoft.com/office/drawing/2014/main" id="{5A4FA494-2628-DB8F-C5E4-93B9C572FAC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798311" y="3527191"/>
              <a:ext cx="432712" cy="432712"/>
            </a:xfrm>
            <a:prstGeom prst="ellipse">
              <a:avLst/>
            </a:prstGeom>
          </p:spPr>
        </p:pic>
        <p:sp>
          <p:nvSpPr>
            <p:cNvPr id="23" name="TextBox 22">
              <a:extLst>
                <a:ext uri="{FF2B5EF4-FFF2-40B4-BE49-F238E27FC236}">
                  <a16:creationId xmlns:a16="http://schemas.microsoft.com/office/drawing/2014/main" id="{E4F0D7EB-A57B-6FC8-92B5-ACBFAE1D1609}"/>
                </a:ext>
              </a:extLst>
            </p:cNvPr>
            <p:cNvSpPr txBox="1"/>
            <p:nvPr/>
          </p:nvSpPr>
          <p:spPr>
            <a:xfrm>
              <a:off x="5282999" y="3555858"/>
              <a:ext cx="3079530" cy="354858"/>
            </a:xfrm>
            <a:prstGeom prst="rect">
              <a:avLst/>
            </a:prstGeom>
            <a:noFill/>
          </p:spPr>
          <p:txBody>
            <a:bodyPr wrap="square" rtlCol="0">
              <a:noAutofit/>
            </a:bodyPr>
            <a:lstStyle/>
            <a:p>
              <a:r>
                <a:rPr lang="en-GB" sz="1400" dirty="0">
                  <a:solidFill>
                    <a:schemeClr val="tx2"/>
                  </a:solidFill>
                </a:rPr>
                <a:t>Don’t</a:t>
              </a:r>
              <a:r>
                <a:rPr lang="en-GB" sz="1400" dirty="0"/>
                <a:t> </a:t>
              </a:r>
              <a:r>
                <a:rPr lang="en-GB" sz="1400" b="1" dirty="0">
                  <a:solidFill>
                    <a:srgbClr val="117580"/>
                  </a:solidFill>
                </a:rPr>
                <a:t>trivialise </a:t>
              </a:r>
              <a:r>
                <a:rPr lang="en-GB" sz="1400" dirty="0">
                  <a:solidFill>
                    <a:schemeClr val="tx2"/>
                  </a:solidFill>
                </a:rPr>
                <a:t>the decision to undergo a procedure.</a:t>
              </a:r>
            </a:p>
            <a:p>
              <a:pPr algn="l"/>
              <a:endParaRPr lang="en-GB" sz="1600" dirty="0">
                <a:solidFill>
                  <a:schemeClr val="tx2"/>
                </a:solidFill>
              </a:endParaRPr>
            </a:p>
          </p:txBody>
        </p:sp>
      </p:grpSp>
      <p:grpSp>
        <p:nvGrpSpPr>
          <p:cNvPr id="29" name="Group 28">
            <a:extLst>
              <a:ext uri="{FF2B5EF4-FFF2-40B4-BE49-F238E27FC236}">
                <a16:creationId xmlns:a16="http://schemas.microsoft.com/office/drawing/2014/main" id="{C9872713-3FEC-4E9A-9E32-918286524937}"/>
              </a:ext>
            </a:extLst>
          </p:cNvPr>
          <p:cNvGrpSpPr/>
          <p:nvPr/>
        </p:nvGrpSpPr>
        <p:grpSpPr>
          <a:xfrm>
            <a:off x="4792882" y="4313347"/>
            <a:ext cx="2932612" cy="431374"/>
            <a:chOff x="4792882" y="4313347"/>
            <a:chExt cx="2932612" cy="431374"/>
          </a:xfrm>
        </p:grpSpPr>
        <p:pic>
          <p:nvPicPr>
            <p:cNvPr id="10" name="Picture 9">
              <a:extLst>
                <a:ext uri="{FF2B5EF4-FFF2-40B4-BE49-F238E27FC236}">
                  <a16:creationId xmlns:a16="http://schemas.microsoft.com/office/drawing/2014/main" id="{36C42314-BCFE-3246-B655-2A848FD9C5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2882" y="4313347"/>
              <a:ext cx="431374" cy="431374"/>
            </a:xfrm>
            <a:prstGeom prst="rect">
              <a:avLst/>
            </a:prstGeom>
          </p:spPr>
        </p:pic>
        <p:sp>
          <p:nvSpPr>
            <p:cNvPr id="24" name="TextBox 23">
              <a:extLst>
                <a:ext uri="{FF2B5EF4-FFF2-40B4-BE49-F238E27FC236}">
                  <a16:creationId xmlns:a16="http://schemas.microsoft.com/office/drawing/2014/main" id="{7CE451C4-264E-30CE-6C7A-3F8873CB875B}"/>
                </a:ext>
              </a:extLst>
            </p:cNvPr>
            <p:cNvSpPr txBox="1"/>
            <p:nvPr/>
          </p:nvSpPr>
          <p:spPr>
            <a:xfrm>
              <a:off x="5316457" y="4358398"/>
              <a:ext cx="2409037" cy="354858"/>
            </a:xfrm>
            <a:prstGeom prst="rect">
              <a:avLst/>
            </a:prstGeom>
            <a:noFill/>
          </p:spPr>
          <p:txBody>
            <a:bodyPr wrap="square" rtlCol="0">
              <a:noAutofit/>
            </a:bodyPr>
            <a:lstStyle/>
            <a:p>
              <a:r>
                <a:rPr lang="en-GB" sz="1400" dirty="0">
                  <a:solidFill>
                    <a:schemeClr val="tx2"/>
                  </a:solidFill>
                </a:rPr>
                <a:t>Don’t </a:t>
              </a:r>
              <a:r>
                <a:rPr lang="en-GB" sz="1400" b="1" dirty="0">
                  <a:solidFill>
                    <a:schemeClr val="accent4"/>
                  </a:solidFill>
                </a:rPr>
                <a:t>exploit</a:t>
              </a:r>
              <a:r>
                <a:rPr lang="en-GB" sz="1400" dirty="0">
                  <a:solidFill>
                    <a:schemeClr val="tx2"/>
                  </a:solidFill>
                </a:rPr>
                <a:t> insecurities.</a:t>
              </a:r>
            </a:p>
            <a:p>
              <a:pPr algn="l"/>
              <a:endParaRPr lang="en-GB" sz="1600" dirty="0">
                <a:solidFill>
                  <a:schemeClr val="tx2"/>
                </a:solidFill>
              </a:endParaRPr>
            </a:p>
          </p:txBody>
        </p:sp>
      </p:grpSp>
      <p:grpSp>
        <p:nvGrpSpPr>
          <p:cNvPr id="30" name="Group 29">
            <a:extLst>
              <a:ext uri="{FF2B5EF4-FFF2-40B4-BE49-F238E27FC236}">
                <a16:creationId xmlns:a16="http://schemas.microsoft.com/office/drawing/2014/main" id="{581DD7CA-05A5-3CF3-1CCC-66F6974DE4B4}"/>
              </a:ext>
            </a:extLst>
          </p:cNvPr>
          <p:cNvGrpSpPr/>
          <p:nvPr/>
        </p:nvGrpSpPr>
        <p:grpSpPr>
          <a:xfrm>
            <a:off x="4792882" y="4982747"/>
            <a:ext cx="3827565" cy="635471"/>
            <a:chOff x="4792882" y="4982747"/>
            <a:chExt cx="3827565" cy="635471"/>
          </a:xfrm>
        </p:grpSpPr>
        <p:pic>
          <p:nvPicPr>
            <p:cNvPr id="12" name="Picture Placeholder 18">
              <a:extLst>
                <a:ext uri="{FF2B5EF4-FFF2-40B4-BE49-F238E27FC236}">
                  <a16:creationId xmlns:a16="http://schemas.microsoft.com/office/drawing/2014/main" id="{AAF60870-A302-08CE-8AF0-AA63A1E2191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4792882" y="5025149"/>
              <a:ext cx="432712" cy="432712"/>
            </a:xfrm>
            <a:prstGeom prst="ellipse">
              <a:avLst/>
            </a:prstGeom>
          </p:spPr>
        </p:pic>
        <p:sp>
          <p:nvSpPr>
            <p:cNvPr id="26" name="TextBox 25">
              <a:extLst>
                <a:ext uri="{FF2B5EF4-FFF2-40B4-BE49-F238E27FC236}">
                  <a16:creationId xmlns:a16="http://schemas.microsoft.com/office/drawing/2014/main" id="{F85B11D8-D159-47E9-9198-CB98254F9184}"/>
                </a:ext>
              </a:extLst>
            </p:cNvPr>
            <p:cNvSpPr txBox="1"/>
            <p:nvPr/>
          </p:nvSpPr>
          <p:spPr>
            <a:xfrm>
              <a:off x="5237806" y="4982747"/>
              <a:ext cx="3382641" cy="635471"/>
            </a:xfrm>
            <a:prstGeom prst="rect">
              <a:avLst/>
            </a:prstGeom>
            <a:noFill/>
          </p:spPr>
          <p:txBody>
            <a:bodyPr wrap="square" rtlCol="0">
              <a:noAutofit/>
            </a:bodyPr>
            <a:lstStyle/>
            <a:p>
              <a:r>
                <a:rPr lang="en-GB" sz="1400" dirty="0">
                  <a:solidFill>
                    <a:schemeClr val="tx2"/>
                  </a:solidFill>
                </a:rPr>
                <a:t>Do not use </a:t>
              </a:r>
              <a:r>
                <a:rPr lang="en-GB" sz="1400" b="1" dirty="0">
                  <a:solidFill>
                    <a:schemeClr val="accent4"/>
                  </a:solidFill>
                </a:rPr>
                <a:t>degrading, objectifying or gender stereotyping imagery</a:t>
              </a:r>
              <a:r>
                <a:rPr lang="en-GB" sz="1400" dirty="0">
                  <a:solidFill>
                    <a:schemeClr val="tx2"/>
                  </a:solidFill>
                </a:rPr>
                <a:t>, or create pressure to conform to an idealised gender stereotypical appearance. </a:t>
              </a:r>
            </a:p>
            <a:p>
              <a:pPr algn="l"/>
              <a:endParaRPr lang="en-GB" sz="1600" dirty="0">
                <a:solidFill>
                  <a:schemeClr val="tx2"/>
                </a:solidFill>
              </a:endParaRPr>
            </a:p>
          </p:txBody>
        </p:sp>
      </p:grpSp>
    </p:spTree>
    <p:extLst>
      <p:ext uri="{BB962C8B-B14F-4D97-AF65-F5344CB8AC3E}">
        <p14:creationId xmlns:p14="http://schemas.microsoft.com/office/powerpoint/2010/main" val="124495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fade">
                                      <p:cBhvr>
                                        <p:cTn id="10" dur="500"/>
                                        <p:tgtEl>
                                          <p:spTgt spid="2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fade">
                                      <p:cBhvr>
                                        <p:cTn id="13" dur="500"/>
                                        <p:tgtEl>
                                          <p:spTgt spid="17">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fade">
                                      <p:cBhvr>
                                        <p:cTn id="22" dur="500"/>
                                        <p:tgtEl>
                                          <p:spTgt spid="21">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bg/>
                                          </p:spTgt>
                                        </p:tgtEl>
                                        <p:attrNameLst>
                                          <p:attrName>style.visibility</p:attrName>
                                        </p:attrNameLst>
                                      </p:cBhvr>
                                      <p:to>
                                        <p:strVal val="visible"/>
                                      </p:to>
                                    </p:set>
                                    <p:animEffect transition="in" filter="fade">
                                      <p:cBhvr>
                                        <p:cTn id="28" dur="500"/>
                                        <p:tgtEl>
                                          <p:spTgt spid="13">
                                            <p:bg/>
                                          </p:spTgt>
                                        </p:tgtEl>
                                      </p:cBhvr>
                                    </p:animEffect>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fade">
                                      <p:cBhvr>
                                        <p:cTn id="31" dur="500"/>
                                        <p:tgtEl>
                                          <p:spTgt spid="13">
                                            <p:txEl>
                                              <p:pRg st="0" end="0"/>
                                            </p:txEl>
                                          </p:spTgt>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500"/>
                                        <p:tgtEl>
                                          <p:spTgt spid="47"/>
                                        </p:tgtEl>
                                      </p:cBhvr>
                                    </p:animEffect>
                                  </p:childTnLst>
                                </p:cTn>
                              </p:par>
                              <p:par>
                                <p:cTn id="35" presetID="35" presetClass="path" presetSubtype="0" accel="50000" decel="50000" fill="hold" grpId="1" nodeType="withEffect">
                                  <p:stCondLst>
                                    <p:cond delay="0"/>
                                  </p:stCondLst>
                                  <p:childTnLst>
                                    <p:animMotion origin="layout" path="M 0.00937 2.96296E-6 L 3.61111E-6 2.96296E-6 " pathEditMode="relative" rAng="0" ptsTypes="AA">
                                      <p:cBhvr>
                                        <p:cTn id="36" dur="750" fill="hold"/>
                                        <p:tgtEl>
                                          <p:spTgt spid="47"/>
                                        </p:tgtEl>
                                        <p:attrNameLst>
                                          <p:attrName>ppt_x</p:attrName>
                                          <p:attrName>ppt_y</p:attrName>
                                        </p:attrNameLst>
                                      </p:cBhvr>
                                      <p:rCtr x="-469" y="0"/>
                                    </p:animMotion>
                                  </p:childTnLst>
                                </p:cTn>
                              </p:par>
                              <p:par>
                                <p:cTn id="37" presetID="10"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par>
                                <p:cTn id="52" presetID="10" presetClass="entr" presetSubtype="0"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P spid="17" grpId="0" build="p"/>
      <p:bldP spid="20" grpId="0" build="p"/>
      <p:bldP spid="21" grpId="0" build="p"/>
      <p:bldP spid="22" grpId="0"/>
      <p:bldP spid="47" grpId="0"/>
      <p:bldP spid="47"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6"/>
          <p:cNvSpPr>
            <a:spLocks noGrp="1"/>
          </p:cNvSpPr>
          <p:nvPr>
            <p:ph type="body" sz="quarter" idx="16"/>
          </p:nvPr>
        </p:nvSpPr>
        <p:spPr>
          <a:xfrm>
            <a:off x="6599552" y="-2615911"/>
            <a:ext cx="4211638" cy="4210050"/>
          </a:xfrm>
          <a:solidFill>
            <a:srgbClr val="006892">
              <a:alpha val="10196"/>
            </a:srgbClr>
          </a:solidFill>
        </p:spPr>
        <p:txBody>
          <a:bodyPr/>
          <a:lstStyle/>
          <a:p>
            <a:endParaRPr lang="en-GB" dirty="0"/>
          </a:p>
        </p:txBody>
      </p:sp>
      <p:sp>
        <p:nvSpPr>
          <p:cNvPr id="26" name="Text Placeholder 15"/>
          <p:cNvSpPr>
            <a:spLocks noGrp="1"/>
          </p:cNvSpPr>
          <p:nvPr>
            <p:ph type="body" sz="quarter" idx="16"/>
          </p:nvPr>
        </p:nvSpPr>
        <p:spPr>
          <a:xfrm>
            <a:off x="-640080" y="-845312"/>
            <a:ext cx="4210812" cy="4210812"/>
          </a:xfrm>
          <a:solidFill>
            <a:srgbClr val="006892">
              <a:alpha val="10196"/>
            </a:srgbClr>
          </a:solidFill>
        </p:spPr>
        <p:txBody>
          <a:bodyPr/>
          <a:lstStyle/>
          <a:p>
            <a:endParaRPr lang="en-GB" dirty="0"/>
          </a:p>
        </p:txBody>
      </p:sp>
      <p:sp>
        <p:nvSpPr>
          <p:cNvPr id="11" name="Text Placeholder 10"/>
          <p:cNvSpPr>
            <a:spLocks noGrp="1"/>
          </p:cNvSpPr>
          <p:nvPr>
            <p:ph type="body" sz="quarter" idx="36"/>
          </p:nvPr>
        </p:nvSpPr>
        <p:spPr/>
        <p:txBody>
          <a:bodyPr/>
          <a:lstStyle/>
          <a:p>
            <a:endParaRPr lang="en-GB"/>
          </a:p>
        </p:txBody>
      </p:sp>
      <p:sp>
        <p:nvSpPr>
          <p:cNvPr id="12" name="Text Placeholder 11"/>
          <p:cNvSpPr>
            <a:spLocks noGrp="1"/>
          </p:cNvSpPr>
          <p:nvPr>
            <p:ph type="body" sz="quarter" idx="48"/>
          </p:nvPr>
        </p:nvSpPr>
        <p:spPr/>
        <p:txBody>
          <a:bodyPr/>
          <a:lstStyle/>
          <a:p>
            <a:endParaRPr lang="en-GB"/>
          </a:p>
        </p:txBody>
      </p:sp>
      <p:sp>
        <p:nvSpPr>
          <p:cNvPr id="27" name="Title 3">
            <a:extLst>
              <a:ext uri="{FF2B5EF4-FFF2-40B4-BE49-F238E27FC236}">
                <a16:creationId xmlns:a16="http://schemas.microsoft.com/office/drawing/2014/main" id="{045A17DC-862F-464A-9CF7-924212D2926E}"/>
              </a:ext>
            </a:extLst>
          </p:cNvPr>
          <p:cNvSpPr txBox="1">
            <a:spLocks/>
          </p:cNvSpPr>
          <p:nvPr/>
        </p:nvSpPr>
        <p:spPr>
          <a:xfrm>
            <a:off x="399714" y="443668"/>
            <a:ext cx="6411633" cy="5644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2"/>
                </a:solidFill>
                <a:latin typeface="+mj-lt"/>
                <a:ea typeface="+mj-ea"/>
                <a:cs typeface="+mj-cs"/>
              </a:defRPr>
            </a:lvl1pPr>
          </a:lstStyle>
          <a:p>
            <a:r>
              <a:rPr lang="en-GB" dirty="0">
                <a:solidFill>
                  <a:srgbClr val="00447A"/>
                </a:solidFill>
              </a:rPr>
              <a:t>Faces By AKJ Aesthetics Ltd</a:t>
            </a:r>
          </a:p>
          <a:p>
            <a:r>
              <a:rPr lang="en-GB" b="0" dirty="0">
                <a:solidFill>
                  <a:srgbClr val="00447A"/>
                </a:solidFill>
              </a:rPr>
              <a:t>2019</a:t>
            </a:r>
          </a:p>
        </p:txBody>
      </p:sp>
      <p:sp>
        <p:nvSpPr>
          <p:cNvPr id="21" name="TextBox 20"/>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1098" y="240719"/>
            <a:ext cx="895992" cy="895990"/>
          </a:xfrm>
          <a:prstGeom prst="rect">
            <a:avLst/>
          </a:prstGeom>
        </p:spPr>
      </p:pic>
      <p:pic>
        <p:nvPicPr>
          <p:cNvPr id="3" name="Picture 2" descr="Text&#10;&#10;Description automatically generated">
            <a:extLst>
              <a:ext uri="{FF2B5EF4-FFF2-40B4-BE49-F238E27FC236}">
                <a16:creationId xmlns:a16="http://schemas.microsoft.com/office/drawing/2014/main" id="{2308BB9D-7C5C-AD3C-739A-959D41CC81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187" y="1579640"/>
            <a:ext cx="6743701" cy="4344499"/>
          </a:xfrm>
          <a:prstGeom prst="rect">
            <a:avLst/>
          </a:prstGeom>
        </p:spPr>
      </p:pic>
    </p:spTree>
    <p:extLst>
      <p:ext uri="{BB962C8B-B14F-4D97-AF65-F5344CB8AC3E}">
        <p14:creationId xmlns:p14="http://schemas.microsoft.com/office/powerpoint/2010/main" val="299992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bg/>
                                          </p:spTgt>
                                        </p:tgtEl>
                                        <p:attrNameLst>
                                          <p:attrName>style.visibility</p:attrName>
                                        </p:attrNameLst>
                                      </p:cBhvr>
                                      <p:to>
                                        <p:strVal val="visible"/>
                                      </p:to>
                                    </p:set>
                                    <p:animEffect transition="in" filter="fade">
                                      <p:cBhvr>
                                        <p:cTn id="7" dur="500"/>
                                        <p:tgtEl>
                                          <p:spTgt spid="24">
                                            <p:bg/>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bg/>
                                          </p:spTgt>
                                        </p:tgtEl>
                                        <p:attrNameLst>
                                          <p:attrName>style.visibility</p:attrName>
                                        </p:attrNameLst>
                                      </p:cBhvr>
                                      <p:to>
                                        <p:strVal val="visible"/>
                                      </p:to>
                                    </p:set>
                                    <p:animEffect transition="in" filter="fade">
                                      <p:cBhvr>
                                        <p:cTn id="13" dur="500"/>
                                        <p:tgtEl>
                                          <p:spTgt spid="26">
                                            <p:bg/>
                                          </p:spTgt>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fade">
                                      <p:cBhvr>
                                        <p:cTn id="16" dur="500"/>
                                        <p:tgtEl>
                                          <p:spTgt spid="26">
                                            <p:txEl>
                                              <p:pRg st="0" end="0"/>
                                            </p:txEl>
                                          </p:spTgt>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35" presetClass="path" presetSubtype="0" accel="50000" decel="50000" fill="hold" grpId="1" nodeType="withEffect">
                                  <p:stCondLst>
                                    <p:cond delay="0"/>
                                  </p:stCondLst>
                                  <p:childTnLst>
                                    <p:animMotion origin="layout" path="M 0.00938 2.96296E-6 L -8.33333E-7 2.96296E-6 " pathEditMode="relative" rAng="0" ptsTypes="AA">
                                      <p:cBhvr>
                                        <p:cTn id="21" dur="750" fill="hold"/>
                                        <p:tgtEl>
                                          <p:spTgt spid="27"/>
                                        </p:tgtEl>
                                        <p:attrNameLst>
                                          <p:attrName>ppt_x</p:attrName>
                                          <p:attrName>ppt_y</p:attrName>
                                        </p:attrNameLst>
                                      </p:cBhvr>
                                      <p:rCtr x="-469" y="0"/>
                                    </p:animMotion>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P spid="26" grpId="0" build="p" animBg="1"/>
      <p:bldP spid="27" grpId="0"/>
      <p:bldP spid="27"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6"/>
          <p:cNvSpPr>
            <a:spLocks noGrp="1"/>
          </p:cNvSpPr>
          <p:nvPr>
            <p:ph type="body" sz="quarter" idx="16"/>
          </p:nvPr>
        </p:nvSpPr>
        <p:spPr>
          <a:xfrm>
            <a:off x="6599552" y="-2615911"/>
            <a:ext cx="4211638" cy="4210050"/>
          </a:xfrm>
          <a:solidFill>
            <a:srgbClr val="006892">
              <a:alpha val="10196"/>
            </a:srgbClr>
          </a:solidFill>
        </p:spPr>
        <p:txBody>
          <a:bodyPr/>
          <a:lstStyle/>
          <a:p>
            <a:endParaRPr lang="en-GB" dirty="0"/>
          </a:p>
        </p:txBody>
      </p:sp>
      <p:sp>
        <p:nvSpPr>
          <p:cNvPr id="26" name="Text Placeholder 15"/>
          <p:cNvSpPr>
            <a:spLocks noGrp="1"/>
          </p:cNvSpPr>
          <p:nvPr>
            <p:ph type="body" sz="quarter" idx="16"/>
          </p:nvPr>
        </p:nvSpPr>
        <p:spPr>
          <a:xfrm>
            <a:off x="-640080" y="-845312"/>
            <a:ext cx="4210812" cy="4210812"/>
          </a:xfrm>
          <a:solidFill>
            <a:srgbClr val="006892">
              <a:alpha val="10196"/>
            </a:srgbClr>
          </a:solidFill>
        </p:spPr>
        <p:txBody>
          <a:bodyPr/>
          <a:lstStyle/>
          <a:p>
            <a:endParaRPr lang="en-GB" dirty="0"/>
          </a:p>
        </p:txBody>
      </p:sp>
      <p:sp>
        <p:nvSpPr>
          <p:cNvPr id="11" name="Text Placeholder 10"/>
          <p:cNvSpPr>
            <a:spLocks noGrp="1"/>
          </p:cNvSpPr>
          <p:nvPr>
            <p:ph type="body" sz="quarter" idx="36"/>
          </p:nvPr>
        </p:nvSpPr>
        <p:spPr/>
        <p:txBody>
          <a:bodyPr/>
          <a:lstStyle/>
          <a:p>
            <a:endParaRPr lang="en-GB"/>
          </a:p>
        </p:txBody>
      </p:sp>
      <p:sp>
        <p:nvSpPr>
          <p:cNvPr id="12" name="Text Placeholder 11"/>
          <p:cNvSpPr>
            <a:spLocks noGrp="1"/>
          </p:cNvSpPr>
          <p:nvPr>
            <p:ph type="body" sz="quarter" idx="48"/>
          </p:nvPr>
        </p:nvSpPr>
        <p:spPr/>
        <p:txBody>
          <a:bodyPr/>
          <a:lstStyle/>
          <a:p>
            <a:endParaRPr lang="en-GB"/>
          </a:p>
        </p:txBody>
      </p:sp>
      <p:sp>
        <p:nvSpPr>
          <p:cNvPr id="27" name="Title 3">
            <a:extLst>
              <a:ext uri="{FF2B5EF4-FFF2-40B4-BE49-F238E27FC236}">
                <a16:creationId xmlns:a16="http://schemas.microsoft.com/office/drawing/2014/main" id="{045A17DC-862F-464A-9CF7-924212D2926E}"/>
              </a:ext>
            </a:extLst>
          </p:cNvPr>
          <p:cNvSpPr txBox="1">
            <a:spLocks/>
          </p:cNvSpPr>
          <p:nvPr/>
        </p:nvSpPr>
        <p:spPr>
          <a:xfrm>
            <a:off x="399714" y="443668"/>
            <a:ext cx="6411633" cy="5644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2"/>
                </a:solidFill>
                <a:latin typeface="+mj-lt"/>
                <a:ea typeface="+mj-ea"/>
                <a:cs typeface="+mj-cs"/>
              </a:defRPr>
            </a:lvl1pPr>
          </a:lstStyle>
          <a:p>
            <a:r>
              <a:rPr lang="en-GB" dirty="0">
                <a:solidFill>
                  <a:srgbClr val="00447A"/>
                </a:solidFill>
              </a:rPr>
              <a:t>OPTILASE (UK) LIMITED</a:t>
            </a:r>
          </a:p>
          <a:p>
            <a:r>
              <a:rPr lang="en-GB" b="0" dirty="0">
                <a:solidFill>
                  <a:srgbClr val="00447A"/>
                </a:solidFill>
              </a:rPr>
              <a:t>2022</a:t>
            </a:r>
          </a:p>
        </p:txBody>
      </p:sp>
      <p:sp>
        <p:nvSpPr>
          <p:cNvPr id="21" name="TextBox 20"/>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1098" y="240719"/>
            <a:ext cx="895992" cy="895990"/>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35A44658-7BD5-3058-700F-3EE56F1ECB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9139" r="-277" b="15660"/>
          <a:stretch/>
        </p:blipFill>
        <p:spPr>
          <a:xfrm>
            <a:off x="399714" y="1861208"/>
            <a:ext cx="3345571" cy="3785682"/>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0BCA1462-71FA-5843-4B1F-8EFDE4E72A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6935"/>
          <a:stretch/>
        </p:blipFill>
        <p:spPr>
          <a:xfrm>
            <a:off x="3925921" y="2233023"/>
            <a:ext cx="4818365" cy="2686462"/>
          </a:xfrm>
          <a:prstGeom prst="rect">
            <a:avLst/>
          </a:prstGeom>
        </p:spPr>
      </p:pic>
    </p:spTree>
    <p:extLst>
      <p:ext uri="{BB962C8B-B14F-4D97-AF65-F5344CB8AC3E}">
        <p14:creationId xmlns:p14="http://schemas.microsoft.com/office/powerpoint/2010/main" val="90365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bg/>
                                          </p:spTgt>
                                        </p:tgtEl>
                                        <p:attrNameLst>
                                          <p:attrName>style.visibility</p:attrName>
                                        </p:attrNameLst>
                                      </p:cBhvr>
                                      <p:to>
                                        <p:strVal val="visible"/>
                                      </p:to>
                                    </p:set>
                                    <p:animEffect transition="in" filter="fade">
                                      <p:cBhvr>
                                        <p:cTn id="7" dur="500"/>
                                        <p:tgtEl>
                                          <p:spTgt spid="24">
                                            <p:bg/>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bg/>
                                          </p:spTgt>
                                        </p:tgtEl>
                                        <p:attrNameLst>
                                          <p:attrName>style.visibility</p:attrName>
                                        </p:attrNameLst>
                                      </p:cBhvr>
                                      <p:to>
                                        <p:strVal val="visible"/>
                                      </p:to>
                                    </p:set>
                                    <p:animEffect transition="in" filter="fade">
                                      <p:cBhvr>
                                        <p:cTn id="13" dur="500"/>
                                        <p:tgtEl>
                                          <p:spTgt spid="26">
                                            <p:bg/>
                                          </p:spTgt>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fade">
                                      <p:cBhvr>
                                        <p:cTn id="16" dur="500"/>
                                        <p:tgtEl>
                                          <p:spTgt spid="26">
                                            <p:txEl>
                                              <p:pRg st="0" end="0"/>
                                            </p:txEl>
                                          </p:spTgt>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35" presetClass="path" presetSubtype="0" accel="50000" decel="50000" fill="hold" grpId="1" nodeType="withEffect">
                                  <p:stCondLst>
                                    <p:cond delay="0"/>
                                  </p:stCondLst>
                                  <p:childTnLst>
                                    <p:animMotion origin="layout" path="M 0.00938 2.96296E-6 L -8.33333E-7 2.96296E-6 " pathEditMode="relative" rAng="0" ptsTypes="AA">
                                      <p:cBhvr>
                                        <p:cTn id="21" dur="750" fill="hold"/>
                                        <p:tgtEl>
                                          <p:spTgt spid="27"/>
                                        </p:tgtEl>
                                        <p:attrNameLst>
                                          <p:attrName>ppt_x</p:attrName>
                                          <p:attrName>ppt_y</p:attrName>
                                        </p:attrNameLst>
                                      </p:cBhvr>
                                      <p:rCtr x="-469" y="0"/>
                                    </p:animMotion>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P spid="26" grpId="0" build="p" animBg="1"/>
      <p:bldP spid="27" grpId="0"/>
      <p:bldP spid="2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6"/>
          <p:cNvSpPr>
            <a:spLocks noGrp="1"/>
          </p:cNvSpPr>
          <p:nvPr>
            <p:ph type="body" sz="quarter" idx="16"/>
          </p:nvPr>
        </p:nvSpPr>
        <p:spPr>
          <a:xfrm>
            <a:off x="6599552" y="-2615911"/>
            <a:ext cx="4211638" cy="4210050"/>
          </a:xfrm>
          <a:solidFill>
            <a:srgbClr val="006892">
              <a:alpha val="10196"/>
            </a:srgbClr>
          </a:solidFill>
        </p:spPr>
        <p:txBody>
          <a:bodyPr/>
          <a:lstStyle/>
          <a:p>
            <a:endParaRPr lang="en-GB" dirty="0"/>
          </a:p>
        </p:txBody>
      </p:sp>
      <p:sp>
        <p:nvSpPr>
          <p:cNvPr id="26" name="Text Placeholder 15"/>
          <p:cNvSpPr>
            <a:spLocks noGrp="1"/>
          </p:cNvSpPr>
          <p:nvPr>
            <p:ph type="body" sz="quarter" idx="16"/>
          </p:nvPr>
        </p:nvSpPr>
        <p:spPr>
          <a:xfrm>
            <a:off x="-640080" y="-845312"/>
            <a:ext cx="4210812" cy="4210812"/>
          </a:xfrm>
          <a:solidFill>
            <a:srgbClr val="006892">
              <a:alpha val="10196"/>
            </a:srgbClr>
          </a:solidFill>
        </p:spPr>
        <p:txBody>
          <a:bodyPr/>
          <a:lstStyle/>
          <a:p>
            <a:endParaRPr lang="en-GB" dirty="0"/>
          </a:p>
        </p:txBody>
      </p:sp>
      <p:sp>
        <p:nvSpPr>
          <p:cNvPr id="11" name="Text Placeholder 10"/>
          <p:cNvSpPr>
            <a:spLocks noGrp="1"/>
          </p:cNvSpPr>
          <p:nvPr>
            <p:ph type="body" sz="quarter" idx="36"/>
          </p:nvPr>
        </p:nvSpPr>
        <p:spPr/>
        <p:txBody>
          <a:bodyPr/>
          <a:lstStyle/>
          <a:p>
            <a:endParaRPr lang="en-GB"/>
          </a:p>
        </p:txBody>
      </p:sp>
      <p:sp>
        <p:nvSpPr>
          <p:cNvPr id="12" name="Text Placeholder 11"/>
          <p:cNvSpPr>
            <a:spLocks noGrp="1"/>
          </p:cNvSpPr>
          <p:nvPr>
            <p:ph type="body" sz="quarter" idx="48"/>
          </p:nvPr>
        </p:nvSpPr>
        <p:spPr/>
        <p:txBody>
          <a:bodyPr/>
          <a:lstStyle/>
          <a:p>
            <a:endParaRPr lang="en-GB"/>
          </a:p>
        </p:txBody>
      </p:sp>
      <p:sp>
        <p:nvSpPr>
          <p:cNvPr id="27" name="Title 3">
            <a:extLst>
              <a:ext uri="{FF2B5EF4-FFF2-40B4-BE49-F238E27FC236}">
                <a16:creationId xmlns:a16="http://schemas.microsoft.com/office/drawing/2014/main" id="{045A17DC-862F-464A-9CF7-924212D2926E}"/>
              </a:ext>
            </a:extLst>
          </p:cNvPr>
          <p:cNvSpPr txBox="1">
            <a:spLocks/>
          </p:cNvSpPr>
          <p:nvPr/>
        </p:nvSpPr>
        <p:spPr>
          <a:xfrm>
            <a:off x="399714" y="443668"/>
            <a:ext cx="6411633" cy="5644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2"/>
                </a:solidFill>
                <a:latin typeface="+mj-lt"/>
                <a:ea typeface="+mj-ea"/>
                <a:cs typeface="+mj-cs"/>
              </a:defRPr>
            </a:lvl1pPr>
          </a:lstStyle>
          <a:p>
            <a:r>
              <a:rPr lang="en-GB" dirty="0">
                <a:solidFill>
                  <a:srgbClr val="00447A"/>
                </a:solidFill>
              </a:rPr>
              <a:t>The Belvedere Clinic Ltd</a:t>
            </a:r>
          </a:p>
          <a:p>
            <a:r>
              <a:rPr lang="en-GB" b="0" dirty="0">
                <a:solidFill>
                  <a:srgbClr val="00447A"/>
                </a:solidFill>
              </a:rPr>
              <a:t>2021</a:t>
            </a:r>
          </a:p>
        </p:txBody>
      </p:sp>
      <p:sp>
        <p:nvSpPr>
          <p:cNvPr id="21" name="TextBox 20"/>
          <p:cNvSpPr txBox="1"/>
          <p:nvPr/>
        </p:nvSpPr>
        <p:spPr>
          <a:xfrm>
            <a:off x="97203" y="6425079"/>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1098" y="240719"/>
            <a:ext cx="895992" cy="895990"/>
          </a:xfrm>
          <a:prstGeom prst="rect">
            <a:avLst/>
          </a:prstGeom>
        </p:spPr>
      </p:pic>
      <p:pic>
        <p:nvPicPr>
          <p:cNvPr id="3" name="Picture 2" descr="A picture containing graphical user interface&#10;&#10;Description automatically generated">
            <a:extLst>
              <a:ext uri="{FF2B5EF4-FFF2-40B4-BE49-F238E27FC236}">
                <a16:creationId xmlns:a16="http://schemas.microsoft.com/office/drawing/2014/main" id="{FE37AFD9-8D03-3935-7D96-CB94158AB9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768" y="1533127"/>
            <a:ext cx="7948057" cy="4334870"/>
          </a:xfrm>
          <a:prstGeom prst="rect">
            <a:avLst/>
          </a:prstGeom>
        </p:spPr>
      </p:pic>
    </p:spTree>
    <p:extLst>
      <p:ext uri="{BB962C8B-B14F-4D97-AF65-F5344CB8AC3E}">
        <p14:creationId xmlns:p14="http://schemas.microsoft.com/office/powerpoint/2010/main" val="132999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bg/>
                                          </p:spTgt>
                                        </p:tgtEl>
                                        <p:attrNameLst>
                                          <p:attrName>style.visibility</p:attrName>
                                        </p:attrNameLst>
                                      </p:cBhvr>
                                      <p:to>
                                        <p:strVal val="visible"/>
                                      </p:to>
                                    </p:set>
                                    <p:animEffect transition="in" filter="fade">
                                      <p:cBhvr>
                                        <p:cTn id="7" dur="500"/>
                                        <p:tgtEl>
                                          <p:spTgt spid="24">
                                            <p:bg/>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bg/>
                                          </p:spTgt>
                                        </p:tgtEl>
                                        <p:attrNameLst>
                                          <p:attrName>style.visibility</p:attrName>
                                        </p:attrNameLst>
                                      </p:cBhvr>
                                      <p:to>
                                        <p:strVal val="visible"/>
                                      </p:to>
                                    </p:set>
                                    <p:animEffect transition="in" filter="fade">
                                      <p:cBhvr>
                                        <p:cTn id="13" dur="500"/>
                                        <p:tgtEl>
                                          <p:spTgt spid="26">
                                            <p:bg/>
                                          </p:spTgt>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fade">
                                      <p:cBhvr>
                                        <p:cTn id="16" dur="500"/>
                                        <p:tgtEl>
                                          <p:spTgt spid="26">
                                            <p:txEl>
                                              <p:pRg st="0" end="0"/>
                                            </p:txEl>
                                          </p:spTgt>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35" presetClass="path" presetSubtype="0" accel="50000" decel="50000" fill="hold" grpId="1" nodeType="withEffect">
                                  <p:stCondLst>
                                    <p:cond delay="0"/>
                                  </p:stCondLst>
                                  <p:childTnLst>
                                    <p:animMotion origin="layout" path="M 0.00938 2.96296E-6 L -8.33333E-7 2.96296E-6 " pathEditMode="relative" rAng="0" ptsTypes="AA">
                                      <p:cBhvr>
                                        <p:cTn id="21" dur="750" fill="hold"/>
                                        <p:tgtEl>
                                          <p:spTgt spid="27"/>
                                        </p:tgtEl>
                                        <p:attrNameLst>
                                          <p:attrName>ppt_x</p:attrName>
                                          <p:attrName>ppt_y</p:attrName>
                                        </p:attrNameLst>
                                      </p:cBhvr>
                                      <p:rCtr x="-469" y="0"/>
                                    </p:animMotion>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P spid="26" grpId="0" build="p" animBg="1"/>
      <p:bldP spid="27" grpId="0"/>
      <p:bldP spid="27"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31661" y="1229809"/>
            <a:ext cx="8121316" cy="5104034"/>
          </a:xfrm>
        </p:spPr>
        <p:txBody>
          <a:bodyPr/>
          <a:lstStyle/>
          <a:p>
            <a:endParaRPr lang="en-GB"/>
          </a:p>
          <a:p>
            <a:endParaRPr lang="en-GB"/>
          </a:p>
          <a:p>
            <a:endParaRPr lang="en-GB"/>
          </a:p>
        </p:txBody>
      </p:sp>
      <p:sp>
        <p:nvSpPr>
          <p:cNvPr id="14" name="Text Placeholder 13"/>
          <p:cNvSpPr>
            <a:spLocks noGrp="1"/>
          </p:cNvSpPr>
          <p:nvPr>
            <p:ph type="body" sz="quarter" idx="36"/>
          </p:nvPr>
        </p:nvSpPr>
        <p:spPr/>
        <p:txBody>
          <a:bodyPr/>
          <a:lstStyle/>
          <a:p>
            <a:endParaRPr lang="en-GB"/>
          </a:p>
        </p:txBody>
      </p:sp>
      <p:pic>
        <p:nvPicPr>
          <p:cNvPr id="15" name="Picture Placeholder 28"/>
          <p:cNvPicPr>
            <a:picLocks noChangeAspect="1"/>
          </p:cNvPicPr>
          <p:nvPr/>
        </p:nvPicPr>
        <p:blipFill>
          <a:blip r:embed="rId3" cstate="print">
            <a:extLst>
              <a:ext uri="{28A0092B-C50C-407E-A947-70E740481C1C}">
                <a14:useLocalDpi xmlns:a14="http://schemas.microsoft.com/office/drawing/2010/main" val="0"/>
              </a:ext>
            </a:extLst>
          </a:blip>
          <a:srcRect t="177" b="177"/>
          <a:stretch>
            <a:fillRect/>
          </a:stretch>
        </p:blipFill>
        <p:spPr>
          <a:xfrm>
            <a:off x="864232" y="1702635"/>
            <a:ext cx="448628" cy="448628"/>
          </a:xfrm>
          <a:prstGeom prst="rect">
            <a:avLst/>
          </a:prstGeom>
          <a:blipFill>
            <a:blip r:embed="rId4"/>
            <a:stretch>
              <a:fillRect l="-8266" t="-20570" r="-8266" b="-18498"/>
            </a:stretch>
          </a:blipFill>
          <a:effectLst/>
        </p:spPr>
      </p:pic>
      <p:pic>
        <p:nvPicPr>
          <p:cNvPr id="16" name="Picture Placeholder 29"/>
          <p:cNvPicPr>
            <a:picLocks noChangeAspect="1"/>
          </p:cNvPicPr>
          <p:nvPr/>
        </p:nvPicPr>
        <p:blipFill>
          <a:blip r:embed="rId5" cstate="print">
            <a:extLst>
              <a:ext uri="{28A0092B-C50C-407E-A947-70E740481C1C}">
                <a14:useLocalDpi xmlns:a14="http://schemas.microsoft.com/office/drawing/2010/main" val="0"/>
              </a:ext>
            </a:extLst>
          </a:blip>
          <a:srcRect t="177" b="177"/>
          <a:stretch>
            <a:fillRect/>
          </a:stretch>
        </p:blipFill>
        <p:spPr>
          <a:xfrm>
            <a:off x="864232" y="2772216"/>
            <a:ext cx="448628" cy="448628"/>
          </a:xfrm>
          <a:prstGeom prst="ellipse">
            <a:avLst/>
          </a:prstGeom>
        </p:spPr>
      </p:pic>
      <p:pic>
        <p:nvPicPr>
          <p:cNvPr id="17" name="Picture Placeholder 30"/>
          <p:cNvPicPr>
            <a:picLocks noChangeAspect="1"/>
          </p:cNvPicPr>
          <p:nvPr/>
        </p:nvPicPr>
        <p:blipFill>
          <a:blip r:embed="rId6" cstate="print">
            <a:extLst>
              <a:ext uri="{28A0092B-C50C-407E-A947-70E740481C1C}">
                <a14:useLocalDpi xmlns:a14="http://schemas.microsoft.com/office/drawing/2010/main" val="0"/>
              </a:ext>
            </a:extLst>
          </a:blip>
          <a:srcRect t="177" b="177"/>
          <a:stretch>
            <a:fillRect/>
          </a:stretch>
        </p:blipFill>
        <p:spPr>
          <a:xfrm>
            <a:off x="864232" y="3647558"/>
            <a:ext cx="448628" cy="448628"/>
          </a:xfrm>
          <a:prstGeom prst="ellipse">
            <a:avLst/>
          </a:prstGeom>
        </p:spPr>
      </p:pic>
      <p:sp>
        <p:nvSpPr>
          <p:cNvPr id="22" name="Text Placeholder 5"/>
          <p:cNvSpPr>
            <a:spLocks noGrp="1"/>
          </p:cNvSpPr>
          <p:nvPr>
            <p:ph type="body" sz="quarter" idx="14"/>
          </p:nvPr>
        </p:nvSpPr>
        <p:spPr>
          <a:xfrm>
            <a:off x="801398" y="1904155"/>
            <a:ext cx="4134105" cy="542176"/>
          </a:xfrm>
        </p:spPr>
        <p:txBody>
          <a:bodyPr/>
          <a:lstStyle/>
          <a:p>
            <a:pPr algn="l"/>
            <a:r>
              <a:rPr lang="en-GB" sz="1600">
                <a:solidFill>
                  <a:srgbClr val="666666"/>
                </a:solidFill>
              </a:rPr>
              <a:t>Plan the promotion in advance, ensure you have the resources and can administer it fairly</a:t>
            </a:r>
          </a:p>
          <a:p>
            <a:pPr algn="l"/>
            <a:endParaRPr lang="en-GB"/>
          </a:p>
        </p:txBody>
      </p:sp>
      <p:sp>
        <p:nvSpPr>
          <p:cNvPr id="24" name="Rectangle 23"/>
          <p:cNvSpPr/>
          <p:nvPr/>
        </p:nvSpPr>
        <p:spPr>
          <a:xfrm>
            <a:off x="1423904" y="3665901"/>
            <a:ext cx="3025588" cy="338554"/>
          </a:xfrm>
          <a:prstGeom prst="rect">
            <a:avLst/>
          </a:prstGeom>
        </p:spPr>
        <p:txBody>
          <a:bodyPr wrap="square">
            <a:spAutoFit/>
          </a:bodyPr>
          <a:lstStyle/>
          <a:p>
            <a:r>
              <a:rPr lang="en-GB" sz="1600">
                <a:solidFill>
                  <a:srgbClr val="686D67"/>
                </a:solidFill>
              </a:rPr>
              <a:t>Include significant conditions</a:t>
            </a:r>
          </a:p>
        </p:txBody>
      </p:sp>
      <p:sp>
        <p:nvSpPr>
          <p:cNvPr id="25" name="Rectangle 24"/>
          <p:cNvSpPr/>
          <p:nvPr/>
        </p:nvSpPr>
        <p:spPr>
          <a:xfrm>
            <a:off x="5421889" y="1610236"/>
            <a:ext cx="2996696" cy="584775"/>
          </a:xfrm>
          <a:prstGeom prst="rect">
            <a:avLst/>
          </a:prstGeom>
        </p:spPr>
        <p:txBody>
          <a:bodyPr wrap="square" lIns="91440" tIns="45720" rIns="91440" bIns="45720" anchor="t">
            <a:spAutoFit/>
          </a:bodyPr>
          <a:lstStyle/>
          <a:p>
            <a:r>
              <a:rPr lang="en-GB" sz="1600" dirty="0">
                <a:solidFill>
                  <a:srgbClr val="686D67"/>
                </a:solidFill>
              </a:rPr>
              <a:t>Don’t exaggerate people's chances of winning</a:t>
            </a:r>
          </a:p>
        </p:txBody>
      </p:sp>
      <p:pic>
        <p:nvPicPr>
          <p:cNvPr id="26" name="Picture Placeholder 31"/>
          <p:cNvPicPr>
            <a:picLocks noGrp="1" noChangeAspect="1"/>
          </p:cNvPicPr>
          <p:nvPr>
            <p:ph type="pic" sz="quarter" idx="4294967295"/>
          </p:nvPr>
        </p:nvPicPr>
        <p:blipFill>
          <a:blip r:embed="rId7" cstate="print">
            <a:extLst>
              <a:ext uri="{28A0092B-C50C-407E-A947-70E740481C1C}">
                <a14:useLocalDpi xmlns:a14="http://schemas.microsoft.com/office/drawing/2010/main" val="0"/>
              </a:ext>
            </a:extLst>
          </a:blip>
          <a:srcRect/>
          <a:stretch>
            <a:fillRect/>
          </a:stretch>
        </p:blipFill>
        <p:spPr>
          <a:xfrm>
            <a:off x="864232" y="4489220"/>
            <a:ext cx="449262" cy="449262"/>
          </a:xfrm>
          <a:prstGeom prst="ellipse">
            <a:avLst/>
          </a:prstGeom>
        </p:spPr>
      </p:pic>
      <p:pic>
        <p:nvPicPr>
          <p:cNvPr id="27" name="Picture Placeholder 32"/>
          <p:cNvPicPr>
            <a:picLocks noGrp="1" noChangeAspect="1"/>
          </p:cNvPicPr>
          <p:nvPr>
            <p:ph type="pic" sz="quarter" idx="4294967295"/>
          </p:nvPr>
        </p:nvPicPr>
        <p:blipFill>
          <a:blip r:embed="rId8" cstate="print">
            <a:extLst>
              <a:ext uri="{28A0092B-C50C-407E-A947-70E740481C1C}">
                <a14:useLocalDpi xmlns:a14="http://schemas.microsoft.com/office/drawing/2010/main" val="0"/>
              </a:ext>
            </a:extLst>
          </a:blip>
          <a:srcRect/>
          <a:stretch>
            <a:fillRect/>
          </a:stretch>
        </p:blipFill>
        <p:spPr>
          <a:xfrm>
            <a:off x="864232" y="5386413"/>
            <a:ext cx="449262" cy="449263"/>
          </a:xfrm>
          <a:prstGeom prst="ellipse">
            <a:avLst/>
          </a:prstGeom>
        </p:spPr>
      </p:pic>
      <p:sp>
        <p:nvSpPr>
          <p:cNvPr id="28" name="Text Placeholder 21"/>
          <p:cNvSpPr>
            <a:spLocks noGrp="1"/>
          </p:cNvSpPr>
          <p:nvPr>
            <p:ph type="body" sz="quarter" idx="4294967295"/>
          </p:nvPr>
        </p:nvSpPr>
        <p:spPr>
          <a:xfrm>
            <a:off x="5414772" y="3815958"/>
            <a:ext cx="2977688" cy="618767"/>
          </a:xfrm>
          <a:prstGeom prst="rect">
            <a:avLst/>
          </a:prstGeom>
        </p:spPr>
        <p:txBody>
          <a:bodyPr/>
          <a:lstStyle/>
          <a:p>
            <a:r>
              <a:rPr lang="en-GB" dirty="0">
                <a:solidFill>
                  <a:srgbClr val="686D67"/>
                </a:solidFill>
              </a:rPr>
              <a:t>Substantiate “No 1” and “Best Claims”</a:t>
            </a:r>
          </a:p>
        </p:txBody>
      </p:sp>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51255" y="1679155"/>
            <a:ext cx="450000" cy="450000"/>
          </a:xfrm>
          <a:prstGeom prst="rect">
            <a:avLst/>
          </a:prstGeom>
        </p:spPr>
      </p:pic>
      <p:sp>
        <p:nvSpPr>
          <p:cNvPr id="30" name="Rectangle 29"/>
          <p:cNvSpPr/>
          <p:nvPr/>
        </p:nvSpPr>
        <p:spPr>
          <a:xfrm>
            <a:off x="5414772" y="4840195"/>
            <a:ext cx="2864996" cy="584775"/>
          </a:xfrm>
          <a:prstGeom prst="rect">
            <a:avLst/>
          </a:prstGeom>
        </p:spPr>
        <p:txBody>
          <a:bodyPr wrap="square">
            <a:spAutoFit/>
          </a:bodyPr>
          <a:lstStyle/>
          <a:p>
            <a:r>
              <a:rPr lang="en-GB" sz="1600" dirty="0">
                <a:solidFill>
                  <a:srgbClr val="686D67"/>
                </a:solidFill>
              </a:rPr>
              <a:t>Be careful when using the term “Dr”</a:t>
            </a:r>
          </a:p>
        </p:txBody>
      </p:sp>
      <p:pic>
        <p:nvPicPr>
          <p:cNvPr id="31"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47421" y="2741543"/>
            <a:ext cx="450000" cy="450000"/>
          </a:xfrm>
          <a:prstGeom prst="rect">
            <a:avLst/>
          </a:prstGeom>
        </p:spPr>
      </p:pic>
      <p:sp>
        <p:nvSpPr>
          <p:cNvPr id="32" name="Rectangle 31"/>
          <p:cNvSpPr/>
          <p:nvPr/>
        </p:nvSpPr>
        <p:spPr>
          <a:xfrm>
            <a:off x="1427435" y="5386413"/>
            <a:ext cx="2639311" cy="584775"/>
          </a:xfrm>
          <a:prstGeom prst="rect">
            <a:avLst/>
          </a:prstGeom>
        </p:spPr>
        <p:txBody>
          <a:bodyPr wrap="square">
            <a:spAutoFit/>
          </a:bodyPr>
          <a:lstStyle/>
          <a:p>
            <a:r>
              <a:rPr lang="en-GB" sz="1600">
                <a:solidFill>
                  <a:srgbClr val="686D67"/>
                </a:solidFill>
              </a:rPr>
              <a:t>Remember the rest of the Code applies</a:t>
            </a:r>
          </a:p>
        </p:txBody>
      </p:sp>
      <p:sp>
        <p:nvSpPr>
          <p:cNvPr id="2" name="Rectangle 1"/>
          <p:cNvSpPr/>
          <p:nvPr/>
        </p:nvSpPr>
        <p:spPr>
          <a:xfrm>
            <a:off x="1423904" y="4462730"/>
            <a:ext cx="3149634" cy="584775"/>
          </a:xfrm>
          <a:prstGeom prst="rect">
            <a:avLst/>
          </a:prstGeom>
        </p:spPr>
        <p:txBody>
          <a:bodyPr wrap="square">
            <a:spAutoFit/>
          </a:bodyPr>
          <a:lstStyle/>
          <a:p>
            <a:r>
              <a:rPr lang="en-GB" sz="1600">
                <a:solidFill>
                  <a:srgbClr val="686D67"/>
                </a:solidFill>
              </a:rPr>
              <a:t>Ensure the promotion is responsible. </a:t>
            </a:r>
          </a:p>
        </p:txBody>
      </p:sp>
      <p:sp>
        <p:nvSpPr>
          <p:cNvPr id="5" name="Rectangle 4"/>
          <p:cNvSpPr/>
          <p:nvPr/>
        </p:nvSpPr>
        <p:spPr>
          <a:xfrm>
            <a:off x="1408821" y="2743463"/>
            <a:ext cx="2889060" cy="584775"/>
          </a:xfrm>
          <a:prstGeom prst="rect">
            <a:avLst/>
          </a:prstGeom>
        </p:spPr>
        <p:txBody>
          <a:bodyPr wrap="square">
            <a:spAutoFit/>
          </a:bodyPr>
          <a:lstStyle/>
          <a:p>
            <a:r>
              <a:rPr lang="en-GB" sz="1600">
                <a:solidFill>
                  <a:srgbClr val="666666"/>
                </a:solidFill>
              </a:rPr>
              <a:t>Make a reasonable estimate of demand </a:t>
            </a:r>
          </a:p>
        </p:txBody>
      </p:sp>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52163" y="3781826"/>
            <a:ext cx="445258" cy="445258"/>
          </a:xfrm>
          <a:prstGeom prst="rect">
            <a:avLst/>
          </a:prstGeom>
        </p:spPr>
      </p:pic>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59273" y="4789362"/>
            <a:ext cx="450507" cy="450507"/>
          </a:xfrm>
          <a:prstGeom prst="rect">
            <a:avLst/>
          </a:prstGeom>
        </p:spPr>
      </p:pic>
      <p:sp>
        <p:nvSpPr>
          <p:cNvPr id="9" name="Rectangle 8"/>
          <p:cNvSpPr/>
          <p:nvPr/>
        </p:nvSpPr>
        <p:spPr>
          <a:xfrm>
            <a:off x="5414772" y="2704142"/>
            <a:ext cx="3198869" cy="830997"/>
          </a:xfrm>
          <a:prstGeom prst="rect">
            <a:avLst/>
          </a:prstGeom>
        </p:spPr>
        <p:txBody>
          <a:bodyPr wrap="square">
            <a:spAutoFit/>
          </a:bodyPr>
          <a:lstStyle/>
          <a:p>
            <a:r>
              <a:rPr lang="en-GB" sz="1600">
                <a:solidFill>
                  <a:srgbClr val="686D67"/>
                </a:solidFill>
              </a:rPr>
              <a:t>Make full terms accessible throughout and don’t change them </a:t>
            </a:r>
          </a:p>
        </p:txBody>
      </p:sp>
      <p:sp>
        <p:nvSpPr>
          <p:cNvPr id="34" name="Title 3">
            <a:extLst>
              <a:ext uri="{FF2B5EF4-FFF2-40B4-BE49-F238E27FC236}">
                <a16:creationId xmlns:a16="http://schemas.microsoft.com/office/drawing/2014/main" id="{045A17DC-862F-464A-9CF7-924212D2926E}"/>
              </a:ext>
            </a:extLst>
          </p:cNvPr>
          <p:cNvSpPr txBox="1">
            <a:spLocks/>
          </p:cNvSpPr>
          <p:nvPr/>
        </p:nvSpPr>
        <p:spPr>
          <a:xfrm>
            <a:off x="399715" y="443668"/>
            <a:ext cx="7019374" cy="5644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2"/>
                </a:solidFill>
                <a:latin typeface="+mj-lt"/>
                <a:ea typeface="+mj-ea"/>
                <a:cs typeface="+mj-cs"/>
              </a:defRPr>
            </a:lvl1pPr>
          </a:lstStyle>
          <a:p>
            <a:r>
              <a:rPr lang="en-GB" sz="3000">
                <a:solidFill>
                  <a:srgbClr val="00447A"/>
                </a:solidFill>
              </a:rPr>
              <a:t>What the key things to remember?</a:t>
            </a:r>
          </a:p>
        </p:txBody>
      </p:sp>
      <p:sp>
        <p:nvSpPr>
          <p:cNvPr id="35" name="TextBox 34"/>
          <p:cNvSpPr txBox="1"/>
          <p:nvPr/>
        </p:nvSpPr>
        <p:spPr>
          <a:xfrm>
            <a:off x="124097" y="646972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spTree>
    <p:extLst>
      <p:ext uri="{BB962C8B-B14F-4D97-AF65-F5344CB8AC3E}">
        <p14:creationId xmlns:p14="http://schemas.microsoft.com/office/powerpoint/2010/main" val="122368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35" presetClass="path" presetSubtype="0" accel="50000" decel="50000" fill="hold" grpId="1" nodeType="withEffect">
                                  <p:stCondLst>
                                    <p:cond delay="0"/>
                                  </p:stCondLst>
                                  <p:childTnLst>
                                    <p:animMotion origin="layout" path="M 0.00938 2.96296E-6 L -5.55556E-7 2.96296E-6 " pathEditMode="relative" rAng="0" ptsTypes="AA">
                                      <p:cBhvr>
                                        <p:cTn id="9" dur="750" fill="hold"/>
                                        <p:tgtEl>
                                          <p:spTgt spid="34"/>
                                        </p:tgtEl>
                                        <p:attrNameLst>
                                          <p:attrName>ppt_x</p:attrName>
                                          <p:attrName>ppt_y</p:attrName>
                                        </p:attrNameLst>
                                      </p:cBhvr>
                                      <p:rCtr x="-469" y="0"/>
                                    </p:animMotion>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xEl>
                                              <p:pRg st="0" end="0"/>
                                            </p:txEl>
                                          </p:spTgt>
                                        </p:tgtEl>
                                        <p:attrNameLst>
                                          <p:attrName>style.visibility</p:attrName>
                                        </p:attrNameLst>
                                      </p:cBhvr>
                                      <p:to>
                                        <p:strVal val="visible"/>
                                      </p:to>
                                    </p:set>
                                    <p:animEffect transition="in" filter="fade">
                                      <p:cBhvr>
                                        <p:cTn id="24" dur="500"/>
                                        <p:tgtEl>
                                          <p:spTgt spid="22">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xEl>
                                              <p:pRg st="0" end="0"/>
                                            </p:txEl>
                                          </p:spTgt>
                                        </p:tgtEl>
                                        <p:attrNameLst>
                                          <p:attrName>style.visibility</p:attrName>
                                        </p:attrNameLst>
                                      </p:cBhvr>
                                      <p:to>
                                        <p:strVal val="visible"/>
                                      </p:to>
                                    </p:set>
                                    <p:animEffect transition="in" filter="fade">
                                      <p:cBhvr>
                                        <p:cTn id="48" dur="500"/>
                                        <p:tgtEl>
                                          <p:spTgt spid="28">
                                            <p:txEl>
                                              <p:pRg st="0" end="0"/>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10"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
                                            <p:bg/>
                                          </p:spTgt>
                                        </p:tgtEl>
                                        <p:attrNameLst>
                                          <p:attrName>style.visibility</p:attrName>
                                        </p:attrNameLst>
                                      </p:cBhvr>
                                      <p:to>
                                        <p:strVal val="visible"/>
                                      </p:to>
                                    </p:set>
                                    <p:animEffect transition="in" filter="fade">
                                      <p:cBhvr>
                                        <p:cTn id="66" dur="500"/>
                                        <p:tgtEl>
                                          <p:spTgt spid="3">
                                            <p:bg/>
                                          </p:spTgt>
                                        </p:tgtEl>
                                      </p:cBhvr>
                                    </p:animEffect>
                                  </p:childTnLst>
                                </p:cTn>
                              </p:par>
                              <p:par>
                                <p:cTn id="67" presetID="10" presetClass="entr" presetSubtype="0" fill="hold" grpId="0" nodeType="withEffect" nodePh="1">
                                  <p:stCondLst>
                                    <p:cond delay="0"/>
                                  </p:stCondLst>
                                  <p:endCondLst>
                                    <p:cond evt="begin" delay="0">
                                      <p:tn val="67"/>
                                    </p:cond>
                                  </p:endCondLst>
                                  <p:childTnLst>
                                    <p:set>
                                      <p:cBhvr>
                                        <p:cTn id="68" dur="1" fill="hold">
                                          <p:stCondLst>
                                            <p:cond delay="0"/>
                                          </p:stCondLst>
                                        </p:cTn>
                                        <p:tgtEl>
                                          <p:spTgt spid="3">
                                            <p:txEl>
                                              <p:pRg st="0" end="0"/>
                                            </p:txEl>
                                          </p:spTgt>
                                        </p:tgtEl>
                                        <p:attrNameLst>
                                          <p:attrName>style.visibility</p:attrName>
                                        </p:attrNameLst>
                                      </p:cBhvr>
                                      <p:to>
                                        <p:strVal val="visible"/>
                                      </p:to>
                                    </p:set>
                                    <p:animEffect transition="in" filter="fade">
                                      <p:cBhvr>
                                        <p:cTn id="6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2" grpId="0" build="p"/>
      <p:bldP spid="24" grpId="0"/>
      <p:bldP spid="25" grpId="0"/>
      <p:bldP spid="28" grpId="0" build="p"/>
      <p:bldP spid="30" grpId="0"/>
      <p:bldP spid="32" grpId="0"/>
      <p:bldP spid="2" grpId="0"/>
      <p:bldP spid="5" grpId="0"/>
      <p:bldP spid="9" grpId="0"/>
      <p:bldP spid="34" grpId="0"/>
      <p:bldP spid="34"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5030" r="6532"/>
          <a:stretch/>
        </p:blipFill>
        <p:spPr>
          <a:xfrm>
            <a:off x="0" y="-29876"/>
            <a:ext cx="9152092" cy="6887876"/>
          </a:xfrm>
          <a:prstGeom prst="rect">
            <a:avLst/>
          </a:prstGeom>
        </p:spPr>
      </p:pic>
      <p:sp>
        <p:nvSpPr>
          <p:cNvPr id="24" name="Text Placeholder 23">
            <a:extLst>
              <a:ext uri="{FF2B5EF4-FFF2-40B4-BE49-F238E27FC236}">
                <a16:creationId xmlns:a16="http://schemas.microsoft.com/office/drawing/2014/main" id="{3C459712-F0DA-4D8E-8E64-04FB798513EA}"/>
              </a:ext>
            </a:extLst>
          </p:cNvPr>
          <p:cNvSpPr>
            <a:spLocks noGrp="1"/>
          </p:cNvSpPr>
          <p:nvPr>
            <p:ph type="body" sz="quarter" idx="17"/>
          </p:nvPr>
        </p:nvSpPr>
        <p:spPr>
          <a:xfrm>
            <a:off x="-1305330" y="4609596"/>
            <a:ext cx="6196965" cy="6196965"/>
          </a:xfrm>
        </p:spPr>
        <p:txBody>
          <a:bodyPr/>
          <a:lstStyle/>
          <a:p>
            <a:endParaRPr lang="en-GB" dirty="0"/>
          </a:p>
        </p:txBody>
      </p:sp>
      <p:sp>
        <p:nvSpPr>
          <p:cNvPr id="4" name="Title 3">
            <a:extLst>
              <a:ext uri="{FF2B5EF4-FFF2-40B4-BE49-F238E27FC236}">
                <a16:creationId xmlns:a16="http://schemas.microsoft.com/office/drawing/2014/main" id="{29862E9A-794E-4417-855B-A6EE125396BE}"/>
              </a:ext>
            </a:extLst>
          </p:cNvPr>
          <p:cNvSpPr>
            <a:spLocks noGrp="1"/>
          </p:cNvSpPr>
          <p:nvPr>
            <p:ph type="title"/>
          </p:nvPr>
        </p:nvSpPr>
        <p:spPr>
          <a:xfrm>
            <a:off x="448269" y="5759076"/>
            <a:ext cx="3867484" cy="524072"/>
          </a:xfrm>
        </p:spPr>
        <p:txBody>
          <a:bodyPr/>
          <a:lstStyle/>
          <a:p>
            <a:r>
              <a:rPr lang="en-GB" dirty="0"/>
              <a:t>Any questions?</a:t>
            </a:r>
          </a:p>
        </p:txBody>
      </p:sp>
      <p:sp>
        <p:nvSpPr>
          <p:cNvPr id="25" name="Text Placeholder 24">
            <a:extLst>
              <a:ext uri="{FF2B5EF4-FFF2-40B4-BE49-F238E27FC236}">
                <a16:creationId xmlns:a16="http://schemas.microsoft.com/office/drawing/2014/main" id="{8677852C-2E8A-482B-A9E0-35B72A02306F}"/>
              </a:ext>
            </a:extLst>
          </p:cNvPr>
          <p:cNvSpPr>
            <a:spLocks noGrp="1"/>
          </p:cNvSpPr>
          <p:nvPr>
            <p:ph type="body" sz="quarter" idx="36"/>
          </p:nvPr>
        </p:nvSpPr>
        <p:spPr>
          <a:blipFill>
            <a:blip r:embed="rId4"/>
            <a:stretch>
              <a:fillRect/>
            </a:stretch>
          </a:blipFill>
        </p:spPr>
        <p:txBody>
          <a:bodyPr/>
          <a:lstStyle/>
          <a:p>
            <a:endParaRPr lang="en-GB"/>
          </a:p>
        </p:txBody>
      </p:sp>
      <p:sp>
        <p:nvSpPr>
          <p:cNvPr id="5" name="Picture Placeholder 4"/>
          <p:cNvSpPr>
            <a:spLocks noGrp="1"/>
          </p:cNvSpPr>
          <p:nvPr>
            <p:ph type="pic" sz="quarter" idx="41"/>
          </p:nvPr>
        </p:nvSpPr>
        <p:spPr/>
      </p:sp>
      <p:sp>
        <p:nvSpPr>
          <p:cNvPr id="6" name="Picture Placeholder 5"/>
          <p:cNvSpPr>
            <a:spLocks noGrp="1"/>
          </p:cNvSpPr>
          <p:nvPr>
            <p:ph type="pic" sz="quarter" idx="42"/>
          </p:nvPr>
        </p:nvSpPr>
        <p:spPr/>
      </p:sp>
      <p:sp>
        <p:nvSpPr>
          <p:cNvPr id="7" name="Picture Placeholder 6"/>
          <p:cNvSpPr>
            <a:spLocks noGrp="1"/>
          </p:cNvSpPr>
          <p:nvPr>
            <p:ph type="pic" sz="quarter" idx="43"/>
          </p:nvPr>
        </p:nvSpPr>
        <p:spPr/>
      </p:sp>
    </p:spTree>
    <p:extLst>
      <p:ext uri="{BB962C8B-B14F-4D97-AF65-F5344CB8AC3E}">
        <p14:creationId xmlns:p14="http://schemas.microsoft.com/office/powerpoint/2010/main" val="427026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4">
                                            <p:bg/>
                                          </p:spTgt>
                                        </p:tgtEl>
                                        <p:attrNameLst>
                                          <p:attrName>style.visibility</p:attrName>
                                        </p:attrNameLst>
                                      </p:cBhvr>
                                      <p:to>
                                        <p:strVal val="visible"/>
                                      </p:to>
                                    </p:set>
                                    <p:animEffect transition="in" filter="fade">
                                      <p:cBhvr>
                                        <p:cTn id="10" dur="500"/>
                                        <p:tgtEl>
                                          <p:spTgt spid="24">
                                            <p:bg/>
                                          </p:spTgt>
                                        </p:tgtEl>
                                      </p:cBhvr>
                                    </p:animEffect>
                                  </p:childTnLst>
                                </p:cTn>
                              </p:par>
                              <p:par>
                                <p:cTn id="11" presetID="10"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24">
                                            <p:txEl>
                                              <p:pRg st="0" end="0"/>
                                            </p:txEl>
                                          </p:spTgt>
                                        </p:tgtEl>
                                        <p:attrNameLst>
                                          <p:attrName>style.visibility</p:attrName>
                                        </p:attrNameLst>
                                      </p:cBhvr>
                                      <p:to>
                                        <p:strVal val="visible"/>
                                      </p:to>
                                    </p:set>
                                    <p:animEffect transition="in" filter="fade">
                                      <p:cBhvr>
                                        <p:cTn id="13"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099CF24-EEFF-4BA2-8229-B73FCCD6003A}"/>
              </a:ext>
            </a:extLst>
          </p:cNvPr>
          <p:cNvSpPr>
            <a:spLocks noGrp="1"/>
          </p:cNvSpPr>
          <p:nvPr>
            <p:ph type="body" sz="quarter" idx="17"/>
          </p:nvPr>
        </p:nvSpPr>
        <p:spPr/>
        <p:txBody>
          <a:bodyPr/>
          <a:lstStyle/>
          <a:p>
            <a:endParaRPr lang="en-GB" dirty="0"/>
          </a:p>
        </p:txBody>
      </p:sp>
      <p:sp>
        <p:nvSpPr>
          <p:cNvPr id="12" name="Text Placeholder 11">
            <a:extLst>
              <a:ext uri="{FF2B5EF4-FFF2-40B4-BE49-F238E27FC236}">
                <a16:creationId xmlns:a16="http://schemas.microsoft.com/office/drawing/2014/main" id="{C1B48059-CC47-4328-897A-1F4BCE34E59B}"/>
              </a:ext>
            </a:extLst>
          </p:cNvPr>
          <p:cNvSpPr>
            <a:spLocks noGrp="1"/>
          </p:cNvSpPr>
          <p:nvPr>
            <p:ph type="body" sz="quarter" idx="16"/>
          </p:nvPr>
        </p:nvSpPr>
        <p:spPr/>
        <p:txBody>
          <a:bodyPr/>
          <a:lstStyle/>
          <a:p>
            <a:endParaRPr lang="en-GB" dirty="0"/>
          </a:p>
        </p:txBody>
      </p:sp>
      <p:sp>
        <p:nvSpPr>
          <p:cNvPr id="4" name="Title 3">
            <a:extLst>
              <a:ext uri="{FF2B5EF4-FFF2-40B4-BE49-F238E27FC236}">
                <a16:creationId xmlns:a16="http://schemas.microsoft.com/office/drawing/2014/main" id="{2BFCA1D5-1419-48B4-BEAF-7D601B50EC84}"/>
              </a:ext>
            </a:extLst>
          </p:cNvPr>
          <p:cNvSpPr>
            <a:spLocks noGrp="1"/>
          </p:cNvSpPr>
          <p:nvPr>
            <p:ph type="title"/>
          </p:nvPr>
        </p:nvSpPr>
        <p:spPr/>
        <p:txBody>
          <a:bodyPr/>
          <a:lstStyle/>
          <a:p>
            <a:r>
              <a:rPr lang="en-GB" dirty="0"/>
              <a:t>CAP eLearning</a:t>
            </a:r>
          </a:p>
        </p:txBody>
      </p:sp>
      <p:sp>
        <p:nvSpPr>
          <p:cNvPr id="2" name="Footer Placeholder 1">
            <a:extLst>
              <a:ext uri="{FF2B5EF4-FFF2-40B4-BE49-F238E27FC236}">
                <a16:creationId xmlns:a16="http://schemas.microsoft.com/office/drawing/2014/main" id="{020A412D-BCF5-401E-9048-09A2B565BBCA}"/>
              </a:ext>
            </a:extLst>
          </p:cNvPr>
          <p:cNvSpPr>
            <a:spLocks noGrp="1"/>
          </p:cNvSpPr>
          <p:nvPr>
            <p:ph type="ftr" sz="quarter" idx="11"/>
          </p:nvPr>
        </p:nvSpPr>
        <p:spPr>
          <a:xfrm>
            <a:off x="240927" y="6397241"/>
            <a:ext cx="5653419" cy="365125"/>
          </a:xfrm>
        </p:spPr>
        <p:txBody>
          <a:bodyPr/>
          <a:lstStyle/>
          <a:p>
            <a:r>
              <a:rPr lang="en-GB" dirty="0"/>
              <a:t>www.caplearning.org.uk </a:t>
            </a:r>
          </a:p>
        </p:txBody>
      </p:sp>
      <p:pic>
        <p:nvPicPr>
          <p:cNvPr id="11" name="Picture Placeholder 10">
            <a:extLst>
              <a:ext uri="{FF2B5EF4-FFF2-40B4-BE49-F238E27FC236}">
                <a16:creationId xmlns:a16="http://schemas.microsoft.com/office/drawing/2014/main" id="{EA17DB6A-A168-4B24-A505-E9053C200523}"/>
              </a:ext>
            </a:extLst>
          </p:cNvPr>
          <p:cNvPicPr>
            <a:picLocks noGrp="1" noChangeAspect="1"/>
          </p:cNvPicPr>
          <p:nvPr>
            <p:ph type="pic" sz="quarter" idx="40"/>
          </p:nvPr>
        </p:nvPicPr>
        <p:blipFill>
          <a:blip r:embed="rId3"/>
          <a:srcRect/>
          <a:stretch>
            <a:fillRect/>
          </a:stretch>
        </p:blipFill>
        <p:spPr/>
      </p:pic>
      <p:sp>
        <p:nvSpPr>
          <p:cNvPr id="7" name="Text Placeholder 6">
            <a:extLst>
              <a:ext uri="{FF2B5EF4-FFF2-40B4-BE49-F238E27FC236}">
                <a16:creationId xmlns:a16="http://schemas.microsoft.com/office/drawing/2014/main" id="{11574BC8-A192-482D-AE6D-70C5F51A1593}"/>
              </a:ext>
            </a:extLst>
          </p:cNvPr>
          <p:cNvSpPr>
            <a:spLocks noGrp="1"/>
          </p:cNvSpPr>
          <p:nvPr>
            <p:ph type="body" sz="quarter" idx="46"/>
          </p:nvPr>
        </p:nvSpPr>
        <p:spPr>
          <a:xfrm>
            <a:off x="399715" y="1298258"/>
            <a:ext cx="3064811" cy="2168841"/>
          </a:xfrm>
        </p:spPr>
        <p:txBody>
          <a:bodyPr/>
          <a:lstStyle/>
          <a:p>
            <a:r>
              <a:rPr lang="en-US" b="1" dirty="0"/>
              <a:t>Modules:</a:t>
            </a:r>
          </a:p>
          <a:p>
            <a:pPr lvl="1"/>
            <a:r>
              <a:rPr lang="en-US" sz="1400" dirty="0"/>
              <a:t>Insiders’ Guide to the ASA &amp; CAP</a:t>
            </a:r>
          </a:p>
          <a:p>
            <a:pPr lvl="1"/>
            <a:r>
              <a:rPr lang="en-US" sz="1400" dirty="0"/>
              <a:t>Responsible ads: alcohol</a:t>
            </a:r>
          </a:p>
          <a:p>
            <a:pPr lvl="1"/>
            <a:r>
              <a:rPr lang="en-US" sz="1400" dirty="0"/>
              <a:t>Misleading Advertising (3 parts)</a:t>
            </a:r>
          </a:p>
          <a:p>
            <a:pPr lvl="1"/>
            <a:r>
              <a:rPr lang="en-US" sz="1400" dirty="0"/>
              <a:t>Responsible ads: gambling</a:t>
            </a:r>
          </a:p>
          <a:p>
            <a:pPr lvl="1"/>
            <a:r>
              <a:rPr lang="en-US" sz="1400" dirty="0"/>
              <a:t>Promotional marketing</a:t>
            </a:r>
          </a:p>
          <a:p>
            <a:pPr lvl="1"/>
            <a:r>
              <a:rPr lang="en-US" sz="1400" dirty="0"/>
              <a:t>Social Media</a:t>
            </a:r>
          </a:p>
          <a:p>
            <a:pPr lvl="1"/>
            <a:r>
              <a:rPr lang="en-US" sz="1400" dirty="0"/>
              <a:t>Food/HFSS</a:t>
            </a:r>
          </a:p>
          <a:p>
            <a:pPr lvl="1"/>
            <a:r>
              <a:rPr lang="en-US" sz="1400" dirty="0"/>
              <a:t>Motoring</a:t>
            </a:r>
          </a:p>
          <a:p>
            <a:pPr lvl="1"/>
            <a:endParaRPr lang="en-US" sz="1400" dirty="0"/>
          </a:p>
          <a:p>
            <a:endParaRPr lang="en-US" dirty="0"/>
          </a:p>
          <a:p>
            <a:endParaRPr lang="en-US" dirty="0"/>
          </a:p>
          <a:p>
            <a:br>
              <a:rPr lang="en-US" dirty="0"/>
            </a:br>
            <a:br>
              <a:rPr lang="en-US" dirty="0"/>
            </a:br>
            <a:br>
              <a:rPr lang="en-US" dirty="0"/>
            </a:br>
            <a:endParaRPr lang="en-US" dirty="0"/>
          </a:p>
          <a:p>
            <a:br>
              <a:rPr lang="en-US" dirty="0"/>
            </a:br>
            <a:endParaRPr lang="en-US" dirty="0"/>
          </a:p>
        </p:txBody>
      </p:sp>
      <p:sp>
        <p:nvSpPr>
          <p:cNvPr id="15" name="Text Placeholder 14">
            <a:extLst>
              <a:ext uri="{FF2B5EF4-FFF2-40B4-BE49-F238E27FC236}">
                <a16:creationId xmlns:a16="http://schemas.microsoft.com/office/drawing/2014/main" id="{63D859AB-4CEB-4B07-B189-4C0A8DD4CDDC}"/>
              </a:ext>
            </a:extLst>
          </p:cNvPr>
          <p:cNvSpPr>
            <a:spLocks noGrp="1"/>
          </p:cNvSpPr>
          <p:nvPr>
            <p:ph type="body" sz="quarter" idx="48"/>
          </p:nvPr>
        </p:nvSpPr>
        <p:spPr/>
        <p:txBody>
          <a:bodyPr/>
          <a:lstStyle/>
          <a:p>
            <a:endParaRPr lang="en-GB" dirty="0"/>
          </a:p>
        </p:txBody>
      </p:sp>
      <p:sp>
        <p:nvSpPr>
          <p:cNvPr id="14" name="Text Placeholder 13">
            <a:extLst>
              <a:ext uri="{FF2B5EF4-FFF2-40B4-BE49-F238E27FC236}">
                <a16:creationId xmlns:a16="http://schemas.microsoft.com/office/drawing/2014/main" id="{0C218C60-DBB5-49A9-960D-50C64D13EA77}"/>
              </a:ext>
            </a:extLst>
          </p:cNvPr>
          <p:cNvSpPr>
            <a:spLocks noGrp="1"/>
          </p:cNvSpPr>
          <p:nvPr>
            <p:ph type="body" sz="quarter" idx="36"/>
          </p:nvPr>
        </p:nvSpPr>
        <p:spPr/>
        <p:txBody>
          <a:bodyPr/>
          <a:lstStyle/>
          <a:p>
            <a:endParaRPr lang="en-GB"/>
          </a:p>
        </p:txBody>
      </p:sp>
      <p:grpSp>
        <p:nvGrpSpPr>
          <p:cNvPr id="6" name="Group 5">
            <a:extLst>
              <a:ext uri="{FF2B5EF4-FFF2-40B4-BE49-F238E27FC236}">
                <a16:creationId xmlns:a16="http://schemas.microsoft.com/office/drawing/2014/main" id="{158821C3-E8FA-4551-A3BB-A001A82853B2}"/>
              </a:ext>
            </a:extLst>
          </p:cNvPr>
          <p:cNvGrpSpPr/>
          <p:nvPr/>
        </p:nvGrpSpPr>
        <p:grpSpPr>
          <a:xfrm>
            <a:off x="2647227" y="2291831"/>
            <a:ext cx="6019748" cy="3721299"/>
            <a:chOff x="2652454" y="2292096"/>
            <a:chExt cx="6019748" cy="3721299"/>
          </a:xfrm>
        </p:grpSpPr>
        <p:pic>
          <p:nvPicPr>
            <p:cNvPr id="16" name="Graphic 15">
              <a:extLst>
                <a:ext uri="{FF2B5EF4-FFF2-40B4-BE49-F238E27FC236}">
                  <a16:creationId xmlns:a16="http://schemas.microsoft.com/office/drawing/2014/main" id="{BF1F3FF4-6424-480B-B583-72DB6D648907}"/>
                </a:ext>
              </a:extLst>
            </p:cNvPr>
            <p:cNvPicPr>
              <a:picLocks/>
            </p:cNvPicPr>
            <p:nvPr/>
          </p:nvPicPr>
          <p:blipFill>
            <a:blip r:embed="rId4"/>
            <a:stretch>
              <a:fillRect/>
            </a:stretch>
          </p:blipFill>
          <p:spPr>
            <a:xfrm>
              <a:off x="2652454" y="2292096"/>
              <a:ext cx="6019748" cy="3721299"/>
            </a:xfrm>
            <a:prstGeom prst="rect">
              <a:avLst/>
            </a:prstGeom>
          </p:spPr>
        </p:pic>
        <p:pic>
          <p:nvPicPr>
            <p:cNvPr id="17" name="Picture 2">
              <a:extLst>
                <a:ext uri="{FF2B5EF4-FFF2-40B4-BE49-F238E27FC236}">
                  <a16:creationId xmlns:a16="http://schemas.microsoft.com/office/drawing/2014/main" id="{645752F9-C602-4242-AEF0-F38C17EA3EB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67" b="1218"/>
            <a:stretch/>
          </p:blipFill>
          <p:spPr>
            <a:xfrm>
              <a:off x="3665822" y="2472337"/>
              <a:ext cx="4833988" cy="2907700"/>
            </a:xfrm>
            <a:custGeom>
              <a:avLst/>
              <a:gdLst>
                <a:gd name="connsiteX0" fmla="*/ 0 w 2544680"/>
                <a:gd name="connsiteY0" fmla="*/ 0 h 3705727"/>
                <a:gd name="connsiteX1" fmla="*/ 2544680 w 2544680"/>
                <a:gd name="connsiteY1" fmla="*/ 0 h 3705727"/>
                <a:gd name="connsiteX2" fmla="*/ 2544680 w 2544680"/>
                <a:gd name="connsiteY2" fmla="*/ 3705727 h 3705727"/>
                <a:gd name="connsiteX3" fmla="*/ 0 w 2544680"/>
                <a:gd name="connsiteY3" fmla="*/ 3705727 h 3705727"/>
              </a:gdLst>
              <a:ahLst/>
              <a:cxnLst>
                <a:cxn ang="0">
                  <a:pos x="connsiteX0" y="connsiteY0"/>
                </a:cxn>
                <a:cxn ang="0">
                  <a:pos x="connsiteX1" y="connsiteY1"/>
                </a:cxn>
                <a:cxn ang="0">
                  <a:pos x="connsiteX2" y="connsiteY2"/>
                </a:cxn>
                <a:cxn ang="0">
                  <a:pos x="connsiteX3" y="connsiteY3"/>
                </a:cxn>
              </a:cxnLst>
              <a:rect l="l" t="t" r="r" b="b"/>
              <a:pathLst>
                <a:path w="2544680" h="3705727">
                  <a:moveTo>
                    <a:pt x="0" y="0"/>
                  </a:moveTo>
                  <a:lnTo>
                    <a:pt x="2544680" y="0"/>
                  </a:lnTo>
                  <a:lnTo>
                    <a:pt x="2544680" y="3705727"/>
                  </a:lnTo>
                  <a:lnTo>
                    <a:pt x="0" y="3705727"/>
                  </a:lnTo>
                  <a:close/>
                </a:path>
              </a:pathLst>
            </a:custGeom>
            <a:solidFill>
              <a:schemeClr val="bg1"/>
            </a:solidFill>
            <a:ln>
              <a:solidFill>
                <a:srgbClr val="B7B3A6"/>
              </a:solidFill>
            </a:ln>
          </p:spPr>
        </p:pic>
      </p:grpSp>
    </p:spTree>
    <p:extLst>
      <p:ext uri="{BB962C8B-B14F-4D97-AF65-F5344CB8AC3E}">
        <p14:creationId xmlns:p14="http://schemas.microsoft.com/office/powerpoint/2010/main" val="198996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5" presetClass="path" presetSubtype="0" accel="50000" decel="50000" fill="hold" grpId="1" nodeType="withEffect">
                                  <p:stCondLst>
                                    <p:cond delay="0"/>
                                  </p:stCondLst>
                                  <p:childTnLst>
                                    <p:animMotion origin="layout" path="M 0.00937 2.22222E-6 L 5E-6 2.22222E-6 " pathEditMode="relative" rAng="0" ptsTypes="AA">
                                      <p:cBhvr>
                                        <p:cTn id="9" dur="750" fill="hold"/>
                                        <p:tgtEl>
                                          <p:spTgt spid="4"/>
                                        </p:tgtEl>
                                        <p:attrNameLst>
                                          <p:attrName>ppt_x</p:attrName>
                                          <p:attrName>ppt_y</p:attrName>
                                        </p:attrNameLst>
                                      </p:cBhvr>
                                      <p:rCtr x="-469" y="0"/>
                                    </p:animMotion>
                                  </p:childTnLst>
                                </p:cTn>
                              </p:par>
                              <p:par>
                                <p:cTn id="10" presetID="10"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childTnLst>
                                </p:cTn>
                              </p:par>
                              <p:par>
                                <p:cTn id="16" presetID="35" presetClass="path" presetSubtype="0" accel="50000" decel="50000" fill="hold" nodeType="withEffect">
                                  <p:stCondLst>
                                    <p:cond delay="0"/>
                                  </p:stCondLst>
                                  <p:childTnLst>
                                    <p:animMotion origin="layout" path="M 0.04271 4.44444E-6 L 1.11022E-16 4.44444E-6 " pathEditMode="relative" rAng="0" ptsTypes="AA">
                                      <p:cBhvr>
                                        <p:cTn id="17" dur="1000" fill="hold"/>
                                        <p:tgtEl>
                                          <p:spTgt spid="6"/>
                                        </p:tgtEl>
                                        <p:attrNameLst>
                                          <p:attrName>ppt_x</p:attrName>
                                          <p:attrName>ppt_y</p:attrName>
                                        </p:attrNameLst>
                                      </p:cBhvr>
                                      <p:rCtr x="-2135" y="0"/>
                                    </p:animMotion>
                                  </p:childTnLst>
                                </p:cTn>
                              </p:par>
                              <p:par>
                                <p:cTn id="18" presetID="10" presetClass="entr" presetSubtype="0" fill="hold" nodeType="withEffect">
                                  <p:stCondLst>
                                    <p:cond delay="25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35" presetClass="path" presetSubtype="0" accel="50000" decel="50000" fill="hold" nodeType="withEffect">
                                  <p:stCondLst>
                                    <p:cond delay="0"/>
                                  </p:stCondLst>
                                  <p:childTnLst>
                                    <p:animMotion origin="layout" path="M 0.00937 2.22222E-6 L 5E-6 2.22222E-6 " pathEditMode="relative" rAng="0" ptsTypes="AA">
                                      <p:cBhvr>
                                        <p:cTn id="22" dur="750" fill="hold"/>
                                        <p:tgtEl>
                                          <p:spTgt spid="11"/>
                                        </p:tgtEl>
                                        <p:attrNameLst>
                                          <p:attrName>ppt_x</p:attrName>
                                          <p:attrName>ppt_y</p:attrName>
                                        </p:attrNameLst>
                                      </p:cBhvr>
                                      <p:rCtr x="-469" y="0"/>
                                    </p:animMotion>
                                  </p:childTnLst>
                                </p:cTn>
                              </p:par>
                              <p:par>
                                <p:cTn id="23" presetID="10" presetClass="entr" presetSubtype="0" fill="hold" grpId="0" nodeType="withEffect">
                                  <p:stCondLst>
                                    <p:cond delay="75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35" presetClass="path" presetSubtype="0" accel="50000" decel="50000" fill="hold" grpId="1" nodeType="withEffect">
                                  <p:stCondLst>
                                    <p:cond delay="500"/>
                                  </p:stCondLst>
                                  <p:childTnLst>
                                    <p:animMotion origin="layout" path="M -0.02361 -0.03449 L -3.33333E-6 2.59259E-6 " pathEditMode="relative" rAng="0" ptsTypes="AA">
                                      <p:cBhvr>
                                        <p:cTn id="27" dur="750" fill="hold"/>
                                        <p:tgtEl>
                                          <p:spTgt spid="12"/>
                                        </p:tgtEl>
                                        <p:attrNameLst>
                                          <p:attrName>ppt_x</p:attrName>
                                          <p:attrName>ppt_y</p:attrName>
                                        </p:attrNameLst>
                                      </p:cBhvr>
                                      <p:rCtr x="1181" y="1713"/>
                                    </p:animMotion>
                                  </p:childTnLst>
                                </p:cTn>
                              </p:par>
                              <p:par>
                                <p:cTn id="28" presetID="10" presetClass="entr" presetSubtype="0" fill="hold" grpId="0" nodeType="withEffect">
                                  <p:stCondLst>
                                    <p:cond delay="75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35" presetClass="path" presetSubtype="0" accel="50000" decel="50000" fill="hold" grpId="1" nodeType="withEffect">
                                  <p:stCondLst>
                                    <p:cond delay="500"/>
                                  </p:stCondLst>
                                  <p:childTnLst>
                                    <p:animMotion origin="layout" path="M 0.03959 0.05787 L 5E-6 -1.11111E-6 " pathEditMode="relative" rAng="0" ptsTypes="AA">
                                      <p:cBhvr>
                                        <p:cTn id="32" dur="750" fill="hold"/>
                                        <p:tgtEl>
                                          <p:spTgt spid="13"/>
                                        </p:tgtEl>
                                        <p:attrNameLst>
                                          <p:attrName>ppt_x</p:attrName>
                                          <p:attrName>ppt_y</p:attrName>
                                        </p:attrNameLst>
                                      </p:cBhvr>
                                      <p:rCtr x="-1979" y="-2894"/>
                                    </p:animMotion>
                                  </p:childTnLst>
                                </p:cTn>
                              </p:par>
                              <p:par>
                                <p:cTn id="33" presetID="10" presetClass="entr" presetSubtype="0" fill="hold" grpId="0" nodeType="withEffect">
                                  <p:stCondLst>
                                    <p:cond delay="75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2" grpId="0" animBg="1"/>
      <p:bldP spid="12" grpId="1" animBg="1"/>
      <p:bldP spid="4" grpId="0"/>
      <p:bldP spid="4" grpId="1"/>
      <p:bldP spid="2"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GB" dirty="0"/>
              <a:t>The Broadcast</a:t>
            </a:r>
            <a:br>
              <a:rPr lang="en-GB" dirty="0"/>
            </a:br>
            <a:r>
              <a:rPr lang="en-GB" dirty="0"/>
              <a:t>rules</a:t>
            </a:r>
          </a:p>
        </p:txBody>
      </p:sp>
      <p:pic>
        <p:nvPicPr>
          <p:cNvPr id="6" name="Picture 5"/>
          <p:cNvPicPr>
            <a:picLocks noChangeAspect="1"/>
          </p:cNvPicPr>
          <p:nvPr/>
        </p:nvPicPr>
        <p:blipFill>
          <a:blip r:embed="rId3"/>
          <a:stretch>
            <a:fillRect/>
          </a:stretch>
        </p:blipFill>
        <p:spPr>
          <a:xfrm>
            <a:off x="399716" y="199434"/>
            <a:ext cx="8876545" cy="6517189"/>
          </a:xfrm>
          <a:prstGeom prst="rect">
            <a:avLst/>
          </a:prstGeom>
        </p:spPr>
      </p:pic>
      <p:sp>
        <p:nvSpPr>
          <p:cNvPr id="22" name="Text Placeholder 21"/>
          <p:cNvSpPr>
            <a:spLocks noGrp="1"/>
          </p:cNvSpPr>
          <p:nvPr>
            <p:ph type="body" sz="quarter" idx="40"/>
          </p:nvPr>
        </p:nvSpPr>
        <p:spPr/>
        <p:txBody>
          <a:bodyPr/>
          <a:lstStyle/>
          <a:p>
            <a:endParaRPr lang="en-GB" dirty="0"/>
          </a:p>
        </p:txBody>
      </p:sp>
      <p:sp>
        <p:nvSpPr>
          <p:cNvPr id="18" name="Title 14"/>
          <p:cNvSpPr txBox="1">
            <a:spLocks/>
          </p:cNvSpPr>
          <p:nvPr/>
        </p:nvSpPr>
        <p:spPr>
          <a:xfrm>
            <a:off x="399715" y="443669"/>
            <a:ext cx="4962587" cy="524072"/>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tx2"/>
                </a:solidFill>
                <a:latin typeface="+mj-lt"/>
                <a:ea typeface="+mj-ea"/>
                <a:cs typeface="+mj-cs"/>
              </a:defRPr>
            </a:lvl1pPr>
          </a:lstStyle>
          <a:p>
            <a:r>
              <a:rPr lang="en-GB" sz="3400" dirty="0">
                <a:solidFill>
                  <a:srgbClr val="4C5B52"/>
                </a:solidFill>
              </a:rPr>
              <a:t>“No. 1” and “Best” </a:t>
            </a:r>
            <a:r>
              <a:rPr lang="en-GB" sz="3400" b="0" dirty="0">
                <a:solidFill>
                  <a:srgbClr val="4C5B52"/>
                </a:solidFill>
              </a:rPr>
              <a:t>claims</a:t>
            </a:r>
          </a:p>
        </p:txBody>
      </p:sp>
      <p:grpSp>
        <p:nvGrpSpPr>
          <p:cNvPr id="4" name="Group 3"/>
          <p:cNvGrpSpPr/>
          <p:nvPr/>
        </p:nvGrpSpPr>
        <p:grpSpPr>
          <a:xfrm>
            <a:off x="5429756" y="582626"/>
            <a:ext cx="3050697" cy="3050697"/>
            <a:chOff x="5429756" y="582626"/>
            <a:chExt cx="3050697" cy="3050697"/>
          </a:xfrm>
        </p:grpSpPr>
        <p:sp>
          <p:nvSpPr>
            <p:cNvPr id="3" name="Oval 2"/>
            <p:cNvSpPr/>
            <p:nvPr/>
          </p:nvSpPr>
          <p:spPr>
            <a:xfrm>
              <a:off x="5874818" y="1205713"/>
              <a:ext cx="2176757" cy="2128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9756" y="582626"/>
              <a:ext cx="3050697" cy="3050697"/>
            </a:xfrm>
            <a:prstGeom prst="rect">
              <a:avLst/>
            </a:prstGeom>
          </p:spPr>
        </p:pic>
      </p:grpSp>
      <p:grpSp>
        <p:nvGrpSpPr>
          <p:cNvPr id="9" name="Group 8"/>
          <p:cNvGrpSpPr/>
          <p:nvPr/>
        </p:nvGrpSpPr>
        <p:grpSpPr>
          <a:xfrm>
            <a:off x="3287389" y="3333919"/>
            <a:ext cx="2943477" cy="2943477"/>
            <a:chOff x="3287389" y="3333919"/>
            <a:chExt cx="2943477" cy="2943477"/>
          </a:xfrm>
        </p:grpSpPr>
        <p:sp>
          <p:nvSpPr>
            <p:cNvPr id="8" name="Oval 7"/>
            <p:cNvSpPr/>
            <p:nvPr/>
          </p:nvSpPr>
          <p:spPr>
            <a:xfrm>
              <a:off x="3609048" y="3763258"/>
              <a:ext cx="2265770" cy="21524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600" dirty="0">
                <a:solidFill>
                  <a:srgbClr val="FFFFFF"/>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7389" y="3333919"/>
              <a:ext cx="2943477" cy="2943477"/>
            </a:xfrm>
            <a:prstGeom prst="rect">
              <a:avLst/>
            </a:prstGeom>
          </p:spPr>
        </p:pic>
      </p:grpSp>
      <p:sp>
        <p:nvSpPr>
          <p:cNvPr id="13" name="TextBox 12"/>
          <p:cNvSpPr txBox="1"/>
          <p:nvPr/>
        </p:nvSpPr>
        <p:spPr>
          <a:xfrm>
            <a:off x="56861" y="6505162"/>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spTree>
    <p:extLst>
      <p:ext uri="{BB962C8B-B14F-4D97-AF65-F5344CB8AC3E}">
        <p14:creationId xmlns:p14="http://schemas.microsoft.com/office/powerpoint/2010/main" val="94288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099CF24-EEFF-4BA2-8229-B73FCCD6003A}"/>
              </a:ext>
            </a:extLst>
          </p:cNvPr>
          <p:cNvSpPr>
            <a:spLocks noGrp="1"/>
          </p:cNvSpPr>
          <p:nvPr>
            <p:ph type="body" sz="quarter" idx="17"/>
          </p:nvPr>
        </p:nvSpPr>
        <p:spPr/>
        <p:txBody>
          <a:bodyPr/>
          <a:lstStyle/>
          <a:p>
            <a:endParaRPr lang="en-GB" dirty="0"/>
          </a:p>
        </p:txBody>
      </p:sp>
      <p:sp>
        <p:nvSpPr>
          <p:cNvPr id="12" name="Text Placeholder 11">
            <a:extLst>
              <a:ext uri="{FF2B5EF4-FFF2-40B4-BE49-F238E27FC236}">
                <a16:creationId xmlns:a16="http://schemas.microsoft.com/office/drawing/2014/main" id="{C1B48059-CC47-4328-897A-1F4BCE34E59B}"/>
              </a:ext>
            </a:extLst>
          </p:cNvPr>
          <p:cNvSpPr>
            <a:spLocks noGrp="1"/>
          </p:cNvSpPr>
          <p:nvPr>
            <p:ph type="body" sz="quarter" idx="16"/>
          </p:nvPr>
        </p:nvSpPr>
        <p:spPr/>
        <p:txBody>
          <a:bodyPr/>
          <a:lstStyle/>
          <a:p>
            <a:endParaRPr lang="en-GB" dirty="0"/>
          </a:p>
        </p:txBody>
      </p:sp>
      <p:sp>
        <p:nvSpPr>
          <p:cNvPr id="4" name="Title 3">
            <a:extLst>
              <a:ext uri="{FF2B5EF4-FFF2-40B4-BE49-F238E27FC236}">
                <a16:creationId xmlns:a16="http://schemas.microsoft.com/office/drawing/2014/main" id="{2BFCA1D5-1419-48B4-BEAF-7D601B50EC84}"/>
              </a:ext>
            </a:extLst>
          </p:cNvPr>
          <p:cNvSpPr>
            <a:spLocks noGrp="1"/>
          </p:cNvSpPr>
          <p:nvPr>
            <p:ph type="title"/>
          </p:nvPr>
        </p:nvSpPr>
        <p:spPr/>
        <p:txBody>
          <a:bodyPr/>
          <a:lstStyle/>
          <a:p>
            <a:r>
              <a:rPr lang="en-GB" dirty="0"/>
              <a:t>Other resources</a:t>
            </a:r>
          </a:p>
        </p:txBody>
      </p:sp>
      <p:sp>
        <p:nvSpPr>
          <p:cNvPr id="2" name="Footer Placeholder 1">
            <a:extLst>
              <a:ext uri="{FF2B5EF4-FFF2-40B4-BE49-F238E27FC236}">
                <a16:creationId xmlns:a16="http://schemas.microsoft.com/office/drawing/2014/main" id="{020A412D-BCF5-401E-9048-09A2B565BBCA}"/>
              </a:ext>
            </a:extLst>
          </p:cNvPr>
          <p:cNvSpPr>
            <a:spLocks noGrp="1"/>
          </p:cNvSpPr>
          <p:nvPr>
            <p:ph type="ftr" sz="quarter" idx="11"/>
          </p:nvPr>
        </p:nvSpPr>
        <p:spPr>
          <a:xfrm>
            <a:off x="301157" y="6397241"/>
            <a:ext cx="5653419" cy="365125"/>
          </a:xfrm>
        </p:spPr>
        <p:txBody>
          <a:bodyPr/>
          <a:lstStyle/>
          <a:p>
            <a:r>
              <a:rPr lang="en-GB" dirty="0"/>
              <a:t>www.asa.org.uk </a:t>
            </a:r>
          </a:p>
        </p:txBody>
      </p:sp>
      <p:pic>
        <p:nvPicPr>
          <p:cNvPr id="11" name="Picture Placeholder 10">
            <a:extLst>
              <a:ext uri="{FF2B5EF4-FFF2-40B4-BE49-F238E27FC236}">
                <a16:creationId xmlns:a16="http://schemas.microsoft.com/office/drawing/2014/main" id="{EA17DB6A-A168-4B24-A505-E9053C200523}"/>
              </a:ext>
            </a:extLst>
          </p:cNvPr>
          <p:cNvPicPr>
            <a:picLocks noGrp="1" noChangeAspect="1"/>
          </p:cNvPicPr>
          <p:nvPr>
            <p:ph type="pic" sz="quarter" idx="40"/>
          </p:nvPr>
        </p:nvPicPr>
        <p:blipFill>
          <a:blip r:embed="rId3"/>
          <a:srcRect/>
          <a:stretch>
            <a:fillRect/>
          </a:stretch>
        </p:blipFill>
        <p:spPr/>
      </p:pic>
      <p:sp>
        <p:nvSpPr>
          <p:cNvPr id="7" name="Text Placeholder 6">
            <a:extLst>
              <a:ext uri="{FF2B5EF4-FFF2-40B4-BE49-F238E27FC236}">
                <a16:creationId xmlns:a16="http://schemas.microsoft.com/office/drawing/2014/main" id="{11574BC8-A192-482D-AE6D-70C5F51A1593}"/>
              </a:ext>
            </a:extLst>
          </p:cNvPr>
          <p:cNvSpPr>
            <a:spLocks noGrp="1"/>
          </p:cNvSpPr>
          <p:nvPr>
            <p:ph type="body" sz="quarter" idx="46"/>
          </p:nvPr>
        </p:nvSpPr>
        <p:spPr>
          <a:xfrm>
            <a:off x="399715" y="743428"/>
            <a:ext cx="3064811" cy="2168841"/>
          </a:xfrm>
        </p:spPr>
        <p:txBody>
          <a:bodyPr/>
          <a:lstStyle/>
          <a:p>
            <a:endParaRPr lang="en-US" b="1" dirty="0"/>
          </a:p>
          <a:p>
            <a:pPr marL="285750" indent="-285750" fontAlgn="base">
              <a:spcBef>
                <a:spcPct val="0"/>
              </a:spcBef>
              <a:spcAft>
                <a:spcPct val="0"/>
              </a:spcAft>
              <a:buFont typeface="Arial" panose="020B0604020202020204" pitchFamily="34" charset="0"/>
              <a:buChar char="•"/>
              <a:defRPr/>
            </a:pPr>
            <a:r>
              <a:rPr lang="en-GB" dirty="0">
                <a:solidFill>
                  <a:srgbClr val="4C5B52"/>
                </a:solidFill>
              </a:rPr>
              <a:t>Follow us on Twitter:</a:t>
            </a:r>
          </a:p>
          <a:p>
            <a:pPr fontAlgn="base">
              <a:spcBef>
                <a:spcPct val="0"/>
              </a:spcBef>
              <a:spcAft>
                <a:spcPct val="0"/>
              </a:spcAft>
              <a:defRPr/>
            </a:pPr>
            <a:r>
              <a:rPr lang="en-GB" dirty="0">
                <a:solidFill>
                  <a:srgbClr val="4C5B52"/>
                </a:solidFill>
              </a:rPr>
              <a:t>     @ASA_UK	@CAP_UK</a:t>
            </a:r>
          </a:p>
          <a:p>
            <a:pPr fontAlgn="base">
              <a:spcBef>
                <a:spcPct val="0"/>
              </a:spcBef>
              <a:spcAft>
                <a:spcPct val="0"/>
              </a:spcAft>
              <a:defRPr/>
            </a:pPr>
            <a:endParaRPr lang="en-GB" altLang="en-US" dirty="0">
              <a:solidFill>
                <a:srgbClr val="4C5B52"/>
              </a:solidFill>
            </a:endParaRPr>
          </a:p>
          <a:p>
            <a:pPr marL="285750" indent="-285750" fontAlgn="base">
              <a:spcBef>
                <a:spcPct val="0"/>
              </a:spcBef>
              <a:spcAft>
                <a:spcPct val="0"/>
              </a:spcAft>
              <a:buFont typeface="Arial" panose="020B0604020202020204" pitchFamily="34" charset="0"/>
              <a:buChar char="•"/>
              <a:defRPr/>
            </a:pPr>
            <a:r>
              <a:rPr lang="en-GB" altLang="en-US" dirty="0">
                <a:solidFill>
                  <a:srgbClr val="4C5B52"/>
                </a:solidFill>
              </a:rPr>
              <a:t>Sign up to our newsletters </a:t>
            </a:r>
            <a:r>
              <a:rPr lang="en-GB" altLang="en-US" b="1" i="1" dirty="0">
                <a:solidFill>
                  <a:srgbClr val="009AC7"/>
                </a:solidFill>
              </a:rPr>
              <a:t>Insight</a:t>
            </a:r>
            <a:r>
              <a:rPr lang="en-GB" altLang="en-US" dirty="0">
                <a:solidFill>
                  <a:srgbClr val="4C5B52"/>
                </a:solidFill>
              </a:rPr>
              <a:t> and </a:t>
            </a:r>
            <a:r>
              <a:rPr lang="en-GB" altLang="en-US" b="1" i="1" dirty="0">
                <a:solidFill>
                  <a:srgbClr val="009AC7"/>
                </a:solidFill>
              </a:rPr>
              <a:t>Update</a:t>
            </a:r>
          </a:p>
          <a:p>
            <a:pPr marL="285750" indent="-285750" fontAlgn="base">
              <a:spcBef>
                <a:spcPct val="0"/>
              </a:spcBef>
              <a:spcAft>
                <a:spcPct val="0"/>
              </a:spcAft>
              <a:buFont typeface="Arial" panose="020B0604020202020204" pitchFamily="34" charset="0"/>
              <a:buChar char="•"/>
              <a:defRPr/>
            </a:pPr>
            <a:endParaRPr lang="en-GB" altLang="en-US" b="1" dirty="0">
              <a:solidFill>
                <a:srgbClr val="4C5B52"/>
              </a:solidFill>
            </a:endParaRPr>
          </a:p>
          <a:p>
            <a:pPr marL="285750" indent="-285750" fontAlgn="base">
              <a:spcBef>
                <a:spcPct val="0"/>
              </a:spcBef>
              <a:spcAft>
                <a:spcPct val="0"/>
              </a:spcAft>
              <a:buFont typeface="Arial" panose="020B0604020202020204" pitchFamily="34" charset="0"/>
              <a:buChar char="•"/>
              <a:defRPr/>
            </a:pPr>
            <a:r>
              <a:rPr lang="en-GB" altLang="en-US" dirty="0">
                <a:solidFill>
                  <a:srgbClr val="4C5B52"/>
                </a:solidFill>
              </a:rPr>
              <a:t>Regular training seminars and bespoke presentations</a:t>
            </a:r>
          </a:p>
          <a:p>
            <a:pPr marL="285750" indent="-285750" fontAlgn="base">
              <a:spcBef>
                <a:spcPct val="0"/>
              </a:spcBef>
              <a:spcAft>
                <a:spcPct val="0"/>
              </a:spcAft>
              <a:buFont typeface="Arial" panose="020B0604020202020204" pitchFamily="34" charset="0"/>
              <a:buChar char="•"/>
              <a:defRPr/>
            </a:pPr>
            <a:endParaRPr lang="en-GB" altLang="en-US" dirty="0">
              <a:solidFill>
                <a:srgbClr val="4C5B52"/>
              </a:solidFill>
            </a:endParaRPr>
          </a:p>
          <a:p>
            <a:pPr marL="285750" indent="-285750" fontAlgn="base">
              <a:spcBef>
                <a:spcPct val="0"/>
              </a:spcBef>
              <a:spcAft>
                <a:spcPct val="0"/>
              </a:spcAft>
              <a:buFont typeface="Arial" panose="020B0604020202020204" pitchFamily="34" charset="0"/>
              <a:buChar char="•"/>
              <a:defRPr/>
            </a:pPr>
            <a:r>
              <a:rPr lang="en-GB" altLang="en-US" dirty="0">
                <a:solidFill>
                  <a:srgbClr val="4C5B52"/>
                </a:solidFill>
              </a:rPr>
              <a:t>Copy Advice</a:t>
            </a:r>
          </a:p>
          <a:p>
            <a:pPr marL="285750" indent="-285750" fontAlgn="base">
              <a:spcBef>
                <a:spcPct val="0"/>
              </a:spcBef>
              <a:spcAft>
                <a:spcPct val="0"/>
              </a:spcAft>
              <a:buFont typeface="Arial" panose="020B0604020202020204" pitchFamily="34" charset="0"/>
              <a:buChar char="•"/>
              <a:defRPr/>
            </a:pPr>
            <a:endParaRPr lang="en-GB" altLang="en-US" dirty="0">
              <a:solidFill>
                <a:srgbClr val="4C5B52"/>
              </a:solidFill>
            </a:endParaRPr>
          </a:p>
          <a:p>
            <a:pPr marL="285750" indent="-285750" fontAlgn="base">
              <a:spcBef>
                <a:spcPct val="0"/>
              </a:spcBef>
              <a:spcAft>
                <a:spcPct val="0"/>
              </a:spcAft>
              <a:buFont typeface="Arial" panose="020B0604020202020204" pitchFamily="34" charset="0"/>
              <a:buChar char="•"/>
              <a:defRPr/>
            </a:pPr>
            <a:r>
              <a:rPr lang="en-GB" altLang="en-US" dirty="0">
                <a:solidFill>
                  <a:srgbClr val="4C5B52"/>
                </a:solidFill>
              </a:rPr>
              <a:t>Advice Online database</a:t>
            </a:r>
          </a:p>
          <a:p>
            <a:pPr marL="285750" indent="-285750" fontAlgn="base">
              <a:spcBef>
                <a:spcPct val="0"/>
              </a:spcBef>
              <a:spcAft>
                <a:spcPct val="0"/>
              </a:spcAft>
              <a:buFont typeface="Arial" panose="020B0604020202020204" pitchFamily="34" charset="0"/>
              <a:buChar char="•"/>
              <a:defRPr/>
            </a:pPr>
            <a:endParaRPr lang="en-GB" altLang="en-US" dirty="0">
              <a:solidFill>
                <a:srgbClr val="4C5B52"/>
              </a:solidFill>
            </a:endParaRPr>
          </a:p>
          <a:p>
            <a:pPr marL="285750" indent="-285750" fontAlgn="base">
              <a:spcBef>
                <a:spcPct val="0"/>
              </a:spcBef>
              <a:spcAft>
                <a:spcPct val="0"/>
              </a:spcAft>
              <a:buFont typeface="Arial" panose="020B0604020202020204" pitchFamily="34" charset="0"/>
              <a:buChar char="•"/>
              <a:defRPr/>
            </a:pPr>
            <a:r>
              <a:rPr lang="en-GB" altLang="en-US" dirty="0">
                <a:solidFill>
                  <a:srgbClr val="4C5B52"/>
                </a:solidFill>
              </a:rPr>
              <a:t>Check out weekly rulings</a:t>
            </a:r>
          </a:p>
          <a:p>
            <a:pPr lvl="1"/>
            <a:endParaRPr lang="en-US" sz="1400" dirty="0"/>
          </a:p>
          <a:p>
            <a:endParaRPr lang="en-US" dirty="0"/>
          </a:p>
          <a:p>
            <a:endParaRPr lang="en-US" dirty="0"/>
          </a:p>
          <a:p>
            <a:br>
              <a:rPr lang="en-US" dirty="0"/>
            </a:br>
            <a:br>
              <a:rPr lang="en-US" dirty="0"/>
            </a:br>
            <a:br>
              <a:rPr lang="en-US" dirty="0"/>
            </a:br>
            <a:endParaRPr lang="en-US" dirty="0"/>
          </a:p>
          <a:p>
            <a:br>
              <a:rPr lang="en-US" dirty="0"/>
            </a:br>
            <a:endParaRPr lang="en-US" dirty="0"/>
          </a:p>
        </p:txBody>
      </p:sp>
      <p:sp>
        <p:nvSpPr>
          <p:cNvPr id="15" name="Text Placeholder 14">
            <a:extLst>
              <a:ext uri="{FF2B5EF4-FFF2-40B4-BE49-F238E27FC236}">
                <a16:creationId xmlns:a16="http://schemas.microsoft.com/office/drawing/2014/main" id="{63D859AB-4CEB-4B07-B189-4C0A8DD4CDDC}"/>
              </a:ext>
            </a:extLst>
          </p:cNvPr>
          <p:cNvSpPr>
            <a:spLocks noGrp="1"/>
          </p:cNvSpPr>
          <p:nvPr>
            <p:ph type="body" sz="quarter" idx="48"/>
          </p:nvPr>
        </p:nvSpPr>
        <p:spPr/>
        <p:txBody>
          <a:bodyPr/>
          <a:lstStyle/>
          <a:p>
            <a:endParaRPr lang="en-GB" dirty="0"/>
          </a:p>
        </p:txBody>
      </p:sp>
      <p:sp>
        <p:nvSpPr>
          <p:cNvPr id="14" name="Text Placeholder 13">
            <a:extLst>
              <a:ext uri="{FF2B5EF4-FFF2-40B4-BE49-F238E27FC236}">
                <a16:creationId xmlns:a16="http://schemas.microsoft.com/office/drawing/2014/main" id="{0C218C60-DBB5-49A9-960D-50C64D13EA77}"/>
              </a:ext>
            </a:extLst>
          </p:cNvPr>
          <p:cNvSpPr>
            <a:spLocks noGrp="1"/>
          </p:cNvSpPr>
          <p:nvPr>
            <p:ph type="body" sz="quarter" idx="36"/>
          </p:nvPr>
        </p:nvSpPr>
        <p:spPr/>
        <p:txBody>
          <a:bodyPr/>
          <a:lstStyle/>
          <a:p>
            <a:endParaRPr lang="en-GB"/>
          </a:p>
        </p:txBody>
      </p:sp>
      <p:pic>
        <p:nvPicPr>
          <p:cNvPr id="16" name="Graphic 15">
            <a:extLst>
              <a:ext uri="{FF2B5EF4-FFF2-40B4-BE49-F238E27FC236}">
                <a16:creationId xmlns:a16="http://schemas.microsoft.com/office/drawing/2014/main" id="{BF1F3FF4-6424-480B-B583-72DB6D648907}"/>
              </a:ext>
            </a:extLst>
          </p:cNvPr>
          <p:cNvPicPr>
            <a:picLocks/>
          </p:cNvPicPr>
          <p:nvPr/>
        </p:nvPicPr>
        <p:blipFill>
          <a:blip r:embed="rId4"/>
          <a:stretch>
            <a:fillRect/>
          </a:stretch>
        </p:blipFill>
        <p:spPr>
          <a:xfrm>
            <a:off x="2647227" y="2291831"/>
            <a:ext cx="6019748" cy="3721299"/>
          </a:xfrm>
          <a:prstGeom prst="rect">
            <a:avLst/>
          </a:prstGeom>
        </p:spPr>
      </p:pic>
      <p:pic>
        <p:nvPicPr>
          <p:cNvPr id="3" name="Picture 2"/>
          <p:cNvPicPr>
            <a:picLocks noChangeAspect="1"/>
          </p:cNvPicPr>
          <p:nvPr/>
        </p:nvPicPr>
        <p:blipFill rotWithShape="1">
          <a:blip r:embed="rId5"/>
          <a:srcRect l="21250" t="24818" r="22706" b="19365"/>
          <a:stretch/>
        </p:blipFill>
        <p:spPr>
          <a:xfrm>
            <a:off x="3599757" y="2450417"/>
            <a:ext cx="4919108" cy="2970278"/>
          </a:xfrm>
          <a:prstGeom prst="rect">
            <a:avLst/>
          </a:prstGeom>
          <a:ln>
            <a:solidFill>
              <a:schemeClr val="bg2">
                <a:lumMod val="75000"/>
              </a:schemeClr>
            </a:solidFill>
          </a:ln>
        </p:spPr>
      </p:pic>
    </p:spTree>
    <p:extLst>
      <p:ext uri="{BB962C8B-B14F-4D97-AF65-F5344CB8AC3E}">
        <p14:creationId xmlns:p14="http://schemas.microsoft.com/office/powerpoint/2010/main" val="265650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5" presetClass="path" presetSubtype="0" accel="50000" decel="50000" fill="hold" grpId="1" nodeType="withEffect">
                                  <p:stCondLst>
                                    <p:cond delay="0"/>
                                  </p:stCondLst>
                                  <p:childTnLst>
                                    <p:animMotion origin="layout" path="M 0.00937 2.22222E-6 L 5E-6 2.22222E-6 " pathEditMode="relative" rAng="0" ptsTypes="AA">
                                      <p:cBhvr>
                                        <p:cTn id="9" dur="750" fill="hold"/>
                                        <p:tgtEl>
                                          <p:spTgt spid="4"/>
                                        </p:tgtEl>
                                        <p:attrNameLst>
                                          <p:attrName>ppt_x</p:attrName>
                                          <p:attrName>ppt_y</p:attrName>
                                        </p:attrNameLst>
                                      </p:cBhvr>
                                      <p:rCtr x="-469" y="0"/>
                                    </p:animMotion>
                                  </p:childTnLst>
                                </p:cTn>
                              </p:par>
                              <p:par>
                                <p:cTn id="10" presetID="10"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35" presetClass="path" presetSubtype="0" accel="50000" decel="50000" fill="hold" nodeType="withEffect">
                                  <p:stCondLst>
                                    <p:cond delay="0"/>
                                  </p:stCondLst>
                                  <p:childTnLst>
                                    <p:animMotion origin="layout" path="M 0.00937 2.22222E-6 L 5E-6 2.22222E-6 " pathEditMode="relative" rAng="0" ptsTypes="AA">
                                      <p:cBhvr>
                                        <p:cTn id="17" dur="750" fill="hold"/>
                                        <p:tgtEl>
                                          <p:spTgt spid="11"/>
                                        </p:tgtEl>
                                        <p:attrNameLst>
                                          <p:attrName>ppt_x</p:attrName>
                                          <p:attrName>ppt_y</p:attrName>
                                        </p:attrNameLst>
                                      </p:cBhvr>
                                      <p:rCtr x="-469" y="0"/>
                                    </p:animMotion>
                                  </p:childTnLst>
                                </p:cTn>
                              </p:par>
                              <p:par>
                                <p:cTn id="18" presetID="10" presetClass="entr" presetSubtype="0" fill="hold" grpId="0" nodeType="with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35" presetClass="path" presetSubtype="0" accel="50000" decel="50000" fill="hold" grpId="1" nodeType="withEffect">
                                  <p:stCondLst>
                                    <p:cond delay="500"/>
                                  </p:stCondLst>
                                  <p:childTnLst>
                                    <p:animMotion origin="layout" path="M -0.02361 -0.03449 L -3.33333E-6 2.59259E-6 " pathEditMode="relative" rAng="0" ptsTypes="AA">
                                      <p:cBhvr>
                                        <p:cTn id="22" dur="750" fill="hold"/>
                                        <p:tgtEl>
                                          <p:spTgt spid="12"/>
                                        </p:tgtEl>
                                        <p:attrNameLst>
                                          <p:attrName>ppt_x</p:attrName>
                                          <p:attrName>ppt_y</p:attrName>
                                        </p:attrNameLst>
                                      </p:cBhvr>
                                      <p:rCtr x="1181" y="1713"/>
                                    </p:animMotion>
                                  </p:childTnLst>
                                </p:cTn>
                              </p:par>
                              <p:par>
                                <p:cTn id="23" presetID="10" presetClass="entr" presetSubtype="0" fill="hold" grpId="0" nodeType="withEffect">
                                  <p:stCondLst>
                                    <p:cond delay="75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35" presetClass="path" presetSubtype="0" accel="50000" decel="50000" fill="hold" grpId="1" nodeType="withEffect">
                                  <p:stCondLst>
                                    <p:cond delay="500"/>
                                  </p:stCondLst>
                                  <p:childTnLst>
                                    <p:animMotion origin="layout" path="M 0.03959 0.05787 L 5E-6 -1.11111E-6 " pathEditMode="relative" rAng="0" ptsTypes="AA">
                                      <p:cBhvr>
                                        <p:cTn id="27" dur="750" fill="hold"/>
                                        <p:tgtEl>
                                          <p:spTgt spid="13"/>
                                        </p:tgtEl>
                                        <p:attrNameLst>
                                          <p:attrName>ppt_x</p:attrName>
                                          <p:attrName>ppt_y</p:attrName>
                                        </p:attrNameLst>
                                      </p:cBhvr>
                                      <p:rCtr x="-1979" y="-2894"/>
                                    </p:animMotion>
                                  </p:childTnLst>
                                </p:cTn>
                              </p:par>
                              <p:par>
                                <p:cTn id="28" presetID="10" presetClass="entr" presetSubtype="0" fill="hold" grpId="0" nodeType="withEffect">
                                  <p:stCondLst>
                                    <p:cond delay="75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2" grpId="0" animBg="1"/>
      <p:bldP spid="12" grpId="1" animBg="1"/>
      <p:bldP spid="4" grpId="0"/>
      <p:bldP spid="4" grpId="1"/>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7"/>
          </p:nvPr>
        </p:nvSpPr>
        <p:spPr>
          <a:xfrm>
            <a:off x="4105470" y="73225"/>
            <a:ext cx="4992622" cy="6334106"/>
          </a:xfrm>
        </p:spPr>
        <p:txBody>
          <a:bodyPr/>
          <a:lstStyle/>
          <a:p>
            <a:endParaRPr lang="en-GB"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459" r="14214" b="4968"/>
          <a:stretch/>
        </p:blipFill>
        <p:spPr>
          <a:xfrm>
            <a:off x="4596025" y="615513"/>
            <a:ext cx="4300921" cy="5503209"/>
          </a:xfrm>
          <a:prstGeom prst="rect">
            <a:avLst/>
          </a:prstGeom>
        </p:spPr>
      </p:pic>
      <p:sp>
        <p:nvSpPr>
          <p:cNvPr id="10" name="Text Placeholder 9"/>
          <p:cNvSpPr>
            <a:spLocks noGrp="1"/>
          </p:cNvSpPr>
          <p:nvPr>
            <p:ph type="body" sz="quarter" idx="48"/>
          </p:nvPr>
        </p:nvSpPr>
        <p:spPr>
          <a:xfrm>
            <a:off x="4689767" y="739278"/>
            <a:ext cx="3724501" cy="4986469"/>
          </a:xfrm>
        </p:spPr>
        <p:txBody>
          <a:bodyPr anchor="ctr"/>
          <a:lstStyle/>
          <a:p>
            <a:r>
              <a:rPr lang="en-GB" dirty="0"/>
              <a:t>				</a:t>
            </a:r>
            <a:endParaRPr lang="en-GB" sz="1400" dirty="0"/>
          </a:p>
        </p:txBody>
      </p:sp>
      <p:sp>
        <p:nvSpPr>
          <p:cNvPr id="12" name="Text Placeholder 11"/>
          <p:cNvSpPr>
            <a:spLocks noGrp="1"/>
          </p:cNvSpPr>
          <p:nvPr>
            <p:ph type="body" sz="quarter" idx="36"/>
          </p:nvPr>
        </p:nvSpPr>
        <p:spPr/>
        <p:txBody>
          <a:bodyPr/>
          <a:lstStyle/>
          <a:p>
            <a:endParaRPr lang="en-GB"/>
          </a:p>
        </p:txBody>
      </p:sp>
      <p:sp>
        <p:nvSpPr>
          <p:cNvPr id="21" name="Text Placeholder 10"/>
          <p:cNvSpPr>
            <a:spLocks noGrp="1"/>
          </p:cNvSpPr>
          <p:nvPr>
            <p:ph type="body" sz="quarter" idx="4294967295"/>
          </p:nvPr>
        </p:nvSpPr>
        <p:spPr>
          <a:xfrm>
            <a:off x="0" y="6013130"/>
            <a:ext cx="9144000" cy="216220"/>
          </a:xfrm>
          <a:custGeom>
            <a:avLst/>
            <a:gdLst>
              <a:gd name="connsiteX0" fmla="*/ 0 w 9144000"/>
              <a:gd name="connsiteY0" fmla="*/ 0 h 216220"/>
              <a:gd name="connsiteX1" fmla="*/ 9144000 w 9144000"/>
              <a:gd name="connsiteY1" fmla="*/ 0 h 216220"/>
              <a:gd name="connsiteX2" fmla="*/ 9144000 w 9144000"/>
              <a:gd name="connsiteY2" fmla="*/ 216220 h 216220"/>
              <a:gd name="connsiteX3" fmla="*/ 0 w 9144000"/>
              <a:gd name="connsiteY3" fmla="*/ 216220 h 216220"/>
            </a:gdLst>
            <a:ahLst/>
            <a:cxnLst>
              <a:cxn ang="0">
                <a:pos x="connsiteX0" y="connsiteY0"/>
              </a:cxn>
              <a:cxn ang="0">
                <a:pos x="connsiteX1" y="connsiteY1"/>
              </a:cxn>
              <a:cxn ang="0">
                <a:pos x="connsiteX2" y="connsiteY2"/>
              </a:cxn>
              <a:cxn ang="0">
                <a:pos x="connsiteX3" y="connsiteY3"/>
              </a:cxn>
            </a:cxnLst>
            <a:rect l="l" t="t" r="r" b="b"/>
            <a:pathLst>
              <a:path w="9144000" h="216220">
                <a:moveTo>
                  <a:pt x="0" y="0"/>
                </a:moveTo>
                <a:lnTo>
                  <a:pt x="9144000" y="0"/>
                </a:lnTo>
                <a:lnTo>
                  <a:pt x="9144000" y="216220"/>
                </a:lnTo>
                <a:lnTo>
                  <a:pt x="0" y="216220"/>
                </a:lnTo>
                <a:close/>
              </a:path>
            </a:pathLst>
          </a:custGeom>
          <a:solidFill>
            <a:schemeClr val="bg1">
              <a:lumMod val="95000"/>
            </a:schemeClr>
          </a:solidFill>
        </p:spPr>
        <p:txBody>
          <a:bodyPr/>
          <a:lstStyle/>
          <a:p>
            <a:endParaRPr lang="en-GB" dirty="0"/>
          </a:p>
        </p:txBody>
      </p:sp>
      <p:sp>
        <p:nvSpPr>
          <p:cNvPr id="22" name="Text Placeholder 49"/>
          <p:cNvSpPr>
            <a:spLocks noGrp="1"/>
          </p:cNvSpPr>
          <p:nvPr>
            <p:ph type="body" sz="quarter" idx="36"/>
          </p:nvPr>
        </p:nvSpPr>
        <p:spPr>
          <a:xfrm>
            <a:off x="8518865" y="6458440"/>
            <a:ext cx="268224" cy="309947"/>
          </a:xfrm>
        </p:spPr>
        <p:txBody>
          <a:bodyPr/>
          <a:lstStyle/>
          <a:p>
            <a:endParaRPr lang="en-GB"/>
          </a:p>
        </p:txBody>
      </p:sp>
      <p:sp>
        <p:nvSpPr>
          <p:cNvPr id="23" name="TextBox 22"/>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cxnSp>
        <p:nvCxnSpPr>
          <p:cNvPr id="24" name="Straight Connector 23"/>
          <p:cNvCxnSpPr/>
          <p:nvPr/>
        </p:nvCxnSpPr>
        <p:spPr>
          <a:xfrm flipV="1">
            <a:off x="5044344" y="5366854"/>
            <a:ext cx="3235113" cy="13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Title 3">
            <a:extLst>
              <a:ext uri="{FF2B5EF4-FFF2-40B4-BE49-F238E27FC236}">
                <a16:creationId xmlns:a16="http://schemas.microsoft.com/office/drawing/2014/main" id="{045A17DC-862F-464A-9CF7-924212D2926E}"/>
              </a:ext>
            </a:extLst>
          </p:cNvPr>
          <p:cNvSpPr txBox="1">
            <a:spLocks/>
          </p:cNvSpPr>
          <p:nvPr/>
        </p:nvSpPr>
        <p:spPr>
          <a:xfrm>
            <a:off x="285361" y="395162"/>
            <a:ext cx="4515858" cy="5644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2"/>
                </a:solidFill>
                <a:latin typeface="+mj-lt"/>
                <a:ea typeface="+mj-ea"/>
                <a:cs typeface="+mj-cs"/>
              </a:defRPr>
            </a:lvl1pPr>
          </a:lstStyle>
          <a:p>
            <a:r>
              <a:rPr lang="en-GB" dirty="0">
                <a:solidFill>
                  <a:srgbClr val="422379"/>
                </a:solidFill>
              </a:rPr>
              <a:t>“No. 1” and “Best” claims</a:t>
            </a:r>
            <a:endParaRPr lang="en-GB" sz="3000" b="0" dirty="0">
              <a:solidFill>
                <a:srgbClr val="422379"/>
              </a:solidFill>
            </a:endParaRPr>
          </a:p>
        </p:txBody>
      </p:sp>
      <p:pic>
        <p:nvPicPr>
          <p:cNvPr id="14" name="Picture Placeholder 14"/>
          <p:cNvPicPr>
            <a:picLocks noGrp="1" noChangeAspect="1"/>
          </p:cNvPicPr>
          <p:nvPr>
            <p:ph type="pic" sz="quarter" idx="41"/>
          </p:nvPr>
        </p:nvPicPr>
        <p:blipFill>
          <a:blip r:embed="rId4" cstate="print">
            <a:extLst>
              <a:ext uri="{28A0092B-C50C-407E-A947-70E740481C1C}">
                <a14:useLocalDpi xmlns:a14="http://schemas.microsoft.com/office/drawing/2010/main" val="0"/>
              </a:ext>
            </a:extLst>
          </a:blip>
          <a:srcRect/>
          <a:stretch>
            <a:fillRect/>
          </a:stretch>
        </p:blipFill>
        <p:spPr>
          <a:xfrm rot="20958085">
            <a:off x="256200" y="2065495"/>
            <a:ext cx="3045301" cy="3045288"/>
          </a:xfrm>
        </p:spPr>
      </p:pic>
      <p:pic>
        <p:nvPicPr>
          <p:cNvPr id="15" name="Picture Placeholder 13"/>
          <p:cNvPicPr>
            <a:picLocks noGrp="1" noChangeAspect="1"/>
          </p:cNvPicPr>
          <p:nvPr>
            <p:ph type="pic" sz="quarter" idx="45"/>
          </p:nvPr>
        </p:nvPicPr>
        <p:blipFill>
          <a:blip r:embed="rId5" cstate="print">
            <a:extLst>
              <a:ext uri="{28A0092B-C50C-407E-A947-70E740481C1C}">
                <a14:useLocalDpi xmlns:a14="http://schemas.microsoft.com/office/drawing/2010/main" val="0"/>
              </a:ext>
            </a:extLst>
          </a:blip>
          <a:srcRect t="99" b="99"/>
          <a:stretch>
            <a:fillRect/>
          </a:stretch>
        </p:blipFill>
        <p:spPr>
          <a:xfrm>
            <a:off x="2343058" y="4228981"/>
            <a:ext cx="1606176" cy="1606168"/>
          </a:xfrm>
        </p:spPr>
      </p:pic>
      <p:sp>
        <p:nvSpPr>
          <p:cNvPr id="5" name="TextBox 4">
            <a:extLst>
              <a:ext uri="{FF2B5EF4-FFF2-40B4-BE49-F238E27FC236}">
                <a16:creationId xmlns:a16="http://schemas.microsoft.com/office/drawing/2014/main" id="{1914B338-88C0-2171-9C72-B4527515D81C}"/>
              </a:ext>
            </a:extLst>
          </p:cNvPr>
          <p:cNvSpPr txBox="1"/>
          <p:nvPr/>
        </p:nvSpPr>
        <p:spPr>
          <a:xfrm>
            <a:off x="4814877" y="1216256"/>
            <a:ext cx="3622345" cy="4289636"/>
          </a:xfrm>
          <a:prstGeom prst="rect">
            <a:avLst/>
          </a:prstGeom>
          <a:noFill/>
        </p:spPr>
        <p:txBody>
          <a:bodyPr wrap="square">
            <a:spAutoFit/>
          </a:bodyPr>
          <a:lstStyle/>
          <a:p>
            <a:pPr>
              <a:lnSpc>
                <a:spcPct val="107000"/>
              </a:lnSpc>
              <a:spcAft>
                <a:spcPts val="800"/>
              </a:spcAft>
            </a:pPr>
            <a:r>
              <a:rPr lang="en-GB" sz="1600" dirty="0">
                <a:solidFill>
                  <a:schemeClr val="tx2"/>
                </a:solidFill>
                <a:effectLst/>
                <a:latin typeface="Roboto" panose="02000000000000000000" pitchFamily="2" charset="0"/>
                <a:ea typeface="Roboto" panose="02000000000000000000" pitchFamily="2" charset="0"/>
                <a:cs typeface="Roboto" panose="02000000000000000000" pitchFamily="2" charset="0"/>
              </a:rPr>
              <a:t>	</a:t>
            </a:r>
            <a:endParaRPr lang="en-GB" sz="1400" dirty="0">
              <a:solidFill>
                <a:schemeClr val="tx2"/>
              </a:solidFill>
              <a:effectLst/>
              <a:latin typeface="Roboto" panose="02000000000000000000" pitchFamily="2" charset="0"/>
              <a:ea typeface="Roboto" panose="02000000000000000000" pitchFamily="2" charset="0"/>
              <a:cs typeface="Roboto" panose="02000000000000000000" pitchFamily="2" charset="0"/>
            </a:endParaRPr>
          </a:p>
          <a:p>
            <a:pPr marL="285750" lvl="0" indent="-285750">
              <a:lnSpc>
                <a:spcPct val="107000"/>
              </a:lnSpc>
              <a:buFont typeface="Arial" panose="020B0604020202020204" pitchFamily="34" charset="0"/>
              <a:buChar char="•"/>
            </a:pPr>
            <a:r>
              <a:rPr lang="en-GB" dirty="0">
                <a:solidFill>
                  <a:schemeClr val="tx2"/>
                </a:solidFill>
                <a:effectLst/>
                <a:latin typeface="Roboto" panose="02000000000000000000" pitchFamily="2" charset="0"/>
                <a:ea typeface="Roboto" panose="02000000000000000000" pitchFamily="2" charset="0"/>
                <a:cs typeface="Roboto" panose="02000000000000000000" pitchFamily="2" charset="0"/>
              </a:rPr>
              <a:t>Usually regarded as </a:t>
            </a:r>
            <a:r>
              <a:rPr lang="en-GB" b="1" dirty="0">
                <a:solidFill>
                  <a:srgbClr val="7030A0"/>
                </a:solidFill>
                <a:effectLst/>
                <a:latin typeface="Roboto" panose="02000000000000000000" pitchFamily="2" charset="0"/>
                <a:ea typeface="Roboto" panose="02000000000000000000" pitchFamily="2" charset="0"/>
                <a:cs typeface="Roboto" panose="02000000000000000000" pitchFamily="2" charset="0"/>
              </a:rPr>
              <a:t>objective comparisons</a:t>
            </a:r>
          </a:p>
          <a:p>
            <a:pPr marL="285750" lvl="0" indent="-285750">
              <a:lnSpc>
                <a:spcPct val="107000"/>
              </a:lnSpc>
              <a:buFont typeface="Arial" panose="020B0604020202020204" pitchFamily="34" charset="0"/>
              <a:buChar char="•"/>
            </a:pPr>
            <a:endParaRPr lang="en-GB" dirty="0">
              <a:solidFill>
                <a:schemeClr val="tx2"/>
              </a:solidFill>
              <a:effectLst/>
              <a:latin typeface="Roboto" panose="02000000000000000000" pitchFamily="2" charset="0"/>
              <a:ea typeface="Roboto" panose="02000000000000000000" pitchFamily="2" charset="0"/>
              <a:cs typeface="Roboto" panose="02000000000000000000" pitchFamily="2" charset="0"/>
            </a:endParaRPr>
          </a:p>
          <a:p>
            <a:pPr marL="285750" lvl="0" indent="-285750">
              <a:lnSpc>
                <a:spcPct val="107000"/>
              </a:lnSpc>
              <a:buFont typeface="Arial" panose="020B0604020202020204" pitchFamily="34" charset="0"/>
              <a:buChar char="•"/>
            </a:pPr>
            <a:r>
              <a:rPr lang="en-GB" dirty="0">
                <a:solidFill>
                  <a:schemeClr val="tx2"/>
                </a:solidFill>
                <a:latin typeface="Roboto" panose="02000000000000000000" pitchFamily="2" charset="0"/>
                <a:ea typeface="Roboto" panose="02000000000000000000" pitchFamily="2" charset="0"/>
                <a:cs typeface="Roboto" panose="02000000000000000000" pitchFamily="2" charset="0"/>
              </a:rPr>
              <a:t>Need to be </a:t>
            </a:r>
            <a:r>
              <a:rPr lang="en-GB" b="1" dirty="0">
                <a:solidFill>
                  <a:srgbClr val="7030A0"/>
                </a:solidFill>
                <a:latin typeface="Roboto" panose="02000000000000000000" pitchFamily="2" charset="0"/>
                <a:ea typeface="Roboto" panose="02000000000000000000" pitchFamily="2" charset="0"/>
                <a:cs typeface="Roboto" panose="02000000000000000000" pitchFamily="2" charset="0"/>
              </a:rPr>
              <a:t>qualified</a:t>
            </a:r>
            <a:r>
              <a:rPr lang="en-GB" dirty="0">
                <a:solidFill>
                  <a:schemeClr val="tx2"/>
                </a:solidFill>
                <a:latin typeface="Roboto" panose="02000000000000000000" pitchFamily="2" charset="0"/>
                <a:ea typeface="Roboto" panose="02000000000000000000" pitchFamily="2" charset="0"/>
                <a:cs typeface="Roboto" panose="02000000000000000000" pitchFamily="2" charset="0"/>
              </a:rPr>
              <a:t> – make the meaning of the claim clear</a:t>
            </a:r>
          </a:p>
          <a:p>
            <a:pPr marL="285750" lvl="0" indent="-285750">
              <a:lnSpc>
                <a:spcPct val="107000"/>
              </a:lnSpc>
              <a:buFont typeface="Arial" panose="020B0604020202020204" pitchFamily="34" charset="0"/>
              <a:buChar char="•"/>
            </a:pPr>
            <a:endParaRPr lang="en-GB" dirty="0">
              <a:solidFill>
                <a:schemeClr val="tx2"/>
              </a:solidFill>
              <a:latin typeface="Roboto" panose="02000000000000000000" pitchFamily="2" charset="0"/>
              <a:ea typeface="Roboto" panose="02000000000000000000" pitchFamily="2" charset="0"/>
              <a:cs typeface="Roboto" panose="02000000000000000000" pitchFamily="2" charset="0"/>
            </a:endParaRPr>
          </a:p>
          <a:p>
            <a:pPr marL="285750" lvl="0" indent="-285750">
              <a:lnSpc>
                <a:spcPct val="107000"/>
              </a:lnSpc>
              <a:buFont typeface="Arial" panose="020B0604020202020204" pitchFamily="34" charset="0"/>
              <a:buChar char="•"/>
            </a:pPr>
            <a:r>
              <a:rPr lang="en-GB" dirty="0">
                <a:solidFill>
                  <a:schemeClr val="tx2"/>
                </a:solidFill>
                <a:effectLst/>
                <a:latin typeface="Roboto" panose="02000000000000000000" pitchFamily="2" charset="0"/>
                <a:ea typeface="Roboto" panose="02000000000000000000" pitchFamily="2" charset="0"/>
                <a:cs typeface="Roboto" panose="02000000000000000000" pitchFamily="2" charset="0"/>
              </a:rPr>
              <a:t>Objective claims must be supported by </a:t>
            </a:r>
            <a:r>
              <a:rPr lang="en-GB" b="1" dirty="0">
                <a:solidFill>
                  <a:srgbClr val="7030A0"/>
                </a:solidFill>
                <a:effectLst/>
                <a:latin typeface="Roboto" panose="02000000000000000000" pitchFamily="2" charset="0"/>
                <a:ea typeface="Roboto" panose="02000000000000000000" pitchFamily="2" charset="0"/>
                <a:cs typeface="Roboto" panose="02000000000000000000" pitchFamily="2" charset="0"/>
              </a:rPr>
              <a:t>evidence</a:t>
            </a:r>
          </a:p>
          <a:p>
            <a:pPr marL="342900" lvl="0" indent="-342900">
              <a:lnSpc>
                <a:spcPct val="107000"/>
              </a:lnSpc>
              <a:buFont typeface="Symbol" panose="05050102010706020507" pitchFamily="18" charset="2"/>
              <a:buChar char=""/>
            </a:pPr>
            <a:endParaRPr lang="en-GB" dirty="0">
              <a:solidFill>
                <a:schemeClr val="tx2"/>
              </a:solidFill>
              <a:effectLst/>
              <a:latin typeface="Roboto" panose="02000000000000000000" pitchFamily="2" charset="0"/>
              <a:ea typeface="Roboto" panose="02000000000000000000" pitchFamily="2" charset="0"/>
              <a:cs typeface="Roboto" panose="02000000000000000000" pitchFamily="2" charset="0"/>
            </a:endParaRPr>
          </a:p>
          <a:p>
            <a:pPr marL="285750" lvl="0" indent="-285750">
              <a:lnSpc>
                <a:spcPct val="107000"/>
              </a:lnSpc>
              <a:buFont typeface="Arial" panose="020B0604020202020204" pitchFamily="34" charset="0"/>
              <a:buChar char="•"/>
            </a:pPr>
            <a:r>
              <a:rPr lang="en-GB" dirty="0">
                <a:solidFill>
                  <a:schemeClr val="tx2"/>
                </a:solidFill>
                <a:latin typeface="Roboto" panose="02000000000000000000" pitchFamily="2" charset="0"/>
                <a:ea typeface="Roboto" panose="02000000000000000000" pitchFamily="2" charset="0"/>
                <a:cs typeface="Roboto" panose="02000000000000000000" pitchFamily="2" charset="0"/>
              </a:rPr>
              <a:t>Comparative claims need to be </a:t>
            </a:r>
            <a:r>
              <a:rPr lang="en-GB" b="1" dirty="0">
                <a:solidFill>
                  <a:srgbClr val="7030A0"/>
                </a:solidFill>
                <a:latin typeface="Roboto" panose="02000000000000000000" pitchFamily="2" charset="0"/>
                <a:ea typeface="Roboto" panose="02000000000000000000" pitchFamily="2" charset="0"/>
                <a:cs typeface="Roboto" panose="02000000000000000000" pitchFamily="2" charset="0"/>
              </a:rPr>
              <a:t>verifiable</a:t>
            </a:r>
          </a:p>
          <a:p>
            <a:pPr marL="342900" lvl="0" indent="-342900">
              <a:lnSpc>
                <a:spcPct val="107000"/>
              </a:lnSpc>
              <a:buFont typeface="Symbol" panose="05050102010706020507" pitchFamily="18" charset="2"/>
              <a:buChar char=""/>
            </a:pPr>
            <a:endParaRPr lang="en-GB" dirty="0">
              <a:latin typeface="Arial" panose="020B0604020202020204" pitchFamily="34" charset="0"/>
              <a:ea typeface="Calibri" panose="020F0502020204030204" pitchFamily="34" charset="0"/>
              <a:cs typeface="Times New Roman" panose="02020603050405020304" pitchFamily="18" charset="0"/>
            </a:endParaRPr>
          </a:p>
          <a:p>
            <a:pPr lvl="0">
              <a:lnSpc>
                <a:spcPct val="107000"/>
              </a:lnSpc>
            </a:pPr>
            <a:endParaRPr lang="en-GB" i="1"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367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35" presetClass="path" presetSubtype="0" accel="50000" decel="50000" fill="hold" grpId="1" nodeType="withEffect">
                                  <p:stCondLst>
                                    <p:cond delay="0"/>
                                  </p:stCondLst>
                                  <p:childTnLst>
                                    <p:animMotion origin="layout" path="M 0.00938 2.96296E-6 L 5E-6 2.96296E-6 " pathEditMode="relative" rAng="0" ptsTypes="AA">
                                      <p:cBhvr>
                                        <p:cTn id="21" dur="750" fill="hold"/>
                                        <p:tgtEl>
                                          <p:spTgt spid="27"/>
                                        </p:tgtEl>
                                        <p:attrNameLst>
                                          <p:attrName>ppt_x</p:attrName>
                                          <p:attrName>ppt_y</p:attrName>
                                        </p:attrNameLst>
                                      </p:cBhvr>
                                      <p:rCtr x="-469" y="0"/>
                                    </p:animMotion>
                                  </p:childTnLst>
                                </p:cTn>
                              </p:par>
                              <p:par>
                                <p:cTn id="22" presetID="2" presetClass="entr" presetSubtype="12"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par>
                                <p:cTn id="26" presetID="2" presetClass="entr" presetSubtype="12"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0-#ppt_w/2"/>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fade">
                                      <p:cBhvr>
                                        <p:cTn id="37" dur="1000"/>
                                        <p:tgtEl>
                                          <p:spTgt spid="5">
                                            <p:txEl>
                                              <p:pRg st="0" end="0"/>
                                            </p:txEl>
                                          </p:spTgt>
                                        </p:tgtEl>
                                      </p:cBhvr>
                                    </p:animEffect>
                                    <p:anim calcmode="lin" valueType="num">
                                      <p:cBhvr>
                                        <p:cTn id="3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fade">
                                      <p:cBhvr>
                                        <p:cTn id="42" dur="1000"/>
                                        <p:tgtEl>
                                          <p:spTgt spid="5">
                                            <p:txEl>
                                              <p:pRg st="1" end="1"/>
                                            </p:txEl>
                                          </p:spTgt>
                                        </p:tgtEl>
                                      </p:cBhvr>
                                    </p:animEffect>
                                    <p:anim calcmode="lin" valueType="num">
                                      <p:cBhvr>
                                        <p:cTn id="4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Effect transition="in" filter="fade">
                                      <p:cBhvr>
                                        <p:cTn id="47" dur="1000"/>
                                        <p:tgtEl>
                                          <p:spTgt spid="5">
                                            <p:txEl>
                                              <p:pRg st="3" end="3"/>
                                            </p:txEl>
                                          </p:spTgt>
                                        </p:tgtEl>
                                      </p:cBhvr>
                                    </p:animEffect>
                                    <p:anim calcmode="lin" valueType="num">
                                      <p:cBhvr>
                                        <p:cTn id="4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3" end="3"/>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
                                            <p:txEl>
                                              <p:pRg st="5" end="5"/>
                                            </p:txEl>
                                          </p:spTgt>
                                        </p:tgtEl>
                                        <p:attrNameLst>
                                          <p:attrName>style.visibility</p:attrName>
                                        </p:attrNameLst>
                                      </p:cBhvr>
                                      <p:to>
                                        <p:strVal val="visible"/>
                                      </p:to>
                                    </p:set>
                                    <p:animEffect transition="in" filter="fade">
                                      <p:cBhvr>
                                        <p:cTn id="52" dur="1000"/>
                                        <p:tgtEl>
                                          <p:spTgt spid="5">
                                            <p:txEl>
                                              <p:pRg st="5" end="5"/>
                                            </p:txEl>
                                          </p:spTgt>
                                        </p:tgtEl>
                                      </p:cBhvr>
                                    </p:animEffect>
                                    <p:anim calcmode="lin" valueType="num">
                                      <p:cBhvr>
                                        <p:cTn id="5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Effect transition="in" filter="fade">
                                      <p:cBhvr>
                                        <p:cTn id="57" dur="1000"/>
                                        <p:tgtEl>
                                          <p:spTgt spid="5">
                                            <p:txEl>
                                              <p:pRg st="7" end="7"/>
                                            </p:txEl>
                                          </p:spTgt>
                                        </p:tgtEl>
                                      </p:cBhvr>
                                    </p:animEffect>
                                    <p:anim calcmode="lin" valueType="num">
                                      <p:cBhvr>
                                        <p:cTn id="58"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9"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0" grpId="0" build="p"/>
      <p:bldP spid="27" grpId="0"/>
      <p:bldP spid="2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6"/>
          <p:cNvSpPr>
            <a:spLocks noGrp="1"/>
          </p:cNvSpPr>
          <p:nvPr>
            <p:ph type="body" sz="quarter" idx="16"/>
          </p:nvPr>
        </p:nvSpPr>
        <p:spPr>
          <a:xfrm>
            <a:off x="6599552" y="-2615911"/>
            <a:ext cx="4211638" cy="4210050"/>
          </a:xfrm>
          <a:solidFill>
            <a:srgbClr val="006892">
              <a:alpha val="10196"/>
            </a:srgbClr>
          </a:solidFill>
        </p:spPr>
        <p:txBody>
          <a:bodyPr/>
          <a:lstStyle/>
          <a:p>
            <a:endParaRPr lang="en-GB" dirty="0"/>
          </a:p>
        </p:txBody>
      </p:sp>
      <p:sp>
        <p:nvSpPr>
          <p:cNvPr id="26" name="Text Placeholder 15"/>
          <p:cNvSpPr>
            <a:spLocks noGrp="1"/>
          </p:cNvSpPr>
          <p:nvPr>
            <p:ph type="body" sz="quarter" idx="16"/>
          </p:nvPr>
        </p:nvSpPr>
        <p:spPr>
          <a:xfrm>
            <a:off x="-640080" y="-845312"/>
            <a:ext cx="4210812" cy="4210812"/>
          </a:xfrm>
          <a:solidFill>
            <a:srgbClr val="006892">
              <a:alpha val="10196"/>
            </a:srgbClr>
          </a:solidFill>
        </p:spPr>
        <p:txBody>
          <a:bodyPr/>
          <a:lstStyle/>
          <a:p>
            <a:endParaRPr lang="en-GB" dirty="0"/>
          </a:p>
        </p:txBody>
      </p:sp>
      <p:sp>
        <p:nvSpPr>
          <p:cNvPr id="11" name="Text Placeholder 10"/>
          <p:cNvSpPr>
            <a:spLocks noGrp="1"/>
          </p:cNvSpPr>
          <p:nvPr>
            <p:ph type="body" sz="quarter" idx="36"/>
          </p:nvPr>
        </p:nvSpPr>
        <p:spPr/>
        <p:txBody>
          <a:bodyPr/>
          <a:lstStyle/>
          <a:p>
            <a:endParaRPr lang="en-GB"/>
          </a:p>
        </p:txBody>
      </p:sp>
      <p:sp>
        <p:nvSpPr>
          <p:cNvPr id="12" name="Text Placeholder 11"/>
          <p:cNvSpPr>
            <a:spLocks noGrp="1"/>
          </p:cNvSpPr>
          <p:nvPr>
            <p:ph type="body" sz="quarter" idx="48"/>
          </p:nvPr>
        </p:nvSpPr>
        <p:spPr/>
        <p:txBody>
          <a:bodyPr/>
          <a:lstStyle/>
          <a:p>
            <a:endParaRPr lang="en-GB"/>
          </a:p>
        </p:txBody>
      </p:sp>
      <p:sp>
        <p:nvSpPr>
          <p:cNvPr id="27" name="Title 3">
            <a:extLst>
              <a:ext uri="{FF2B5EF4-FFF2-40B4-BE49-F238E27FC236}">
                <a16:creationId xmlns:a16="http://schemas.microsoft.com/office/drawing/2014/main" id="{045A17DC-862F-464A-9CF7-924212D2926E}"/>
              </a:ext>
            </a:extLst>
          </p:cNvPr>
          <p:cNvSpPr txBox="1">
            <a:spLocks/>
          </p:cNvSpPr>
          <p:nvPr/>
        </p:nvSpPr>
        <p:spPr>
          <a:xfrm>
            <a:off x="399714" y="443668"/>
            <a:ext cx="6411633" cy="5644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2"/>
                </a:solidFill>
                <a:latin typeface="+mj-lt"/>
                <a:ea typeface="+mj-ea"/>
                <a:cs typeface="+mj-cs"/>
              </a:defRPr>
            </a:lvl1pPr>
          </a:lstStyle>
          <a:p>
            <a:r>
              <a:rPr lang="en-GB" dirty="0">
                <a:solidFill>
                  <a:srgbClr val="00447A"/>
                </a:solidFill>
              </a:rPr>
              <a:t>Slip Enterprises Pty Ltd</a:t>
            </a:r>
          </a:p>
          <a:p>
            <a:r>
              <a:rPr lang="en-GB" b="0" dirty="0">
                <a:solidFill>
                  <a:srgbClr val="00447A"/>
                </a:solidFill>
              </a:rPr>
              <a:t>2020</a:t>
            </a:r>
          </a:p>
        </p:txBody>
      </p:sp>
      <p:sp>
        <p:nvSpPr>
          <p:cNvPr id="21" name="TextBox 20"/>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91099" y="240719"/>
            <a:ext cx="895990" cy="895990"/>
          </a:xfrm>
          <a:prstGeom prst="rect">
            <a:avLst/>
          </a:prstGeom>
        </p:spPr>
      </p:pic>
      <p:pic>
        <p:nvPicPr>
          <p:cNvPr id="3" name="Picture 2" descr="A screenshot of a phone&#10;&#10;Description automatically generated with low confidence">
            <a:extLst>
              <a:ext uri="{FF2B5EF4-FFF2-40B4-BE49-F238E27FC236}">
                <a16:creationId xmlns:a16="http://schemas.microsoft.com/office/drawing/2014/main" id="{5D9B3070-C621-787D-930A-46E23DA9A905}"/>
              </a:ext>
            </a:extLst>
          </p:cNvPr>
          <p:cNvPicPr>
            <a:picLocks noChangeAspect="1"/>
          </p:cNvPicPr>
          <p:nvPr/>
        </p:nvPicPr>
        <p:blipFill rotWithShape="1">
          <a:blip r:embed="rId4">
            <a:extLst>
              <a:ext uri="{28A0092B-C50C-407E-A947-70E740481C1C}">
                <a14:useLocalDpi xmlns:a14="http://schemas.microsoft.com/office/drawing/2010/main" val="0"/>
              </a:ext>
            </a:extLst>
          </a:blip>
          <a:srcRect l="1" r="-126" b="90833"/>
          <a:stretch/>
        </p:blipFill>
        <p:spPr>
          <a:xfrm>
            <a:off x="316927" y="2114059"/>
            <a:ext cx="8510145" cy="2430124"/>
          </a:xfrm>
          <a:prstGeom prst="rect">
            <a:avLst/>
          </a:prstGeom>
        </p:spPr>
      </p:pic>
    </p:spTree>
    <p:extLst>
      <p:ext uri="{BB962C8B-B14F-4D97-AF65-F5344CB8AC3E}">
        <p14:creationId xmlns:p14="http://schemas.microsoft.com/office/powerpoint/2010/main" val="109121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bg/>
                                          </p:spTgt>
                                        </p:tgtEl>
                                        <p:attrNameLst>
                                          <p:attrName>style.visibility</p:attrName>
                                        </p:attrNameLst>
                                      </p:cBhvr>
                                      <p:to>
                                        <p:strVal val="visible"/>
                                      </p:to>
                                    </p:set>
                                    <p:animEffect transition="in" filter="fade">
                                      <p:cBhvr>
                                        <p:cTn id="7" dur="500"/>
                                        <p:tgtEl>
                                          <p:spTgt spid="24">
                                            <p:bg/>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bg/>
                                          </p:spTgt>
                                        </p:tgtEl>
                                        <p:attrNameLst>
                                          <p:attrName>style.visibility</p:attrName>
                                        </p:attrNameLst>
                                      </p:cBhvr>
                                      <p:to>
                                        <p:strVal val="visible"/>
                                      </p:to>
                                    </p:set>
                                    <p:animEffect transition="in" filter="fade">
                                      <p:cBhvr>
                                        <p:cTn id="13" dur="500"/>
                                        <p:tgtEl>
                                          <p:spTgt spid="26">
                                            <p:bg/>
                                          </p:spTgt>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fade">
                                      <p:cBhvr>
                                        <p:cTn id="16" dur="500"/>
                                        <p:tgtEl>
                                          <p:spTgt spid="26">
                                            <p:txEl>
                                              <p:pRg st="0" end="0"/>
                                            </p:txEl>
                                          </p:spTgt>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35" presetClass="path" presetSubtype="0" accel="50000" decel="50000" fill="hold" grpId="1" nodeType="withEffect">
                                  <p:stCondLst>
                                    <p:cond delay="0"/>
                                  </p:stCondLst>
                                  <p:childTnLst>
                                    <p:animMotion origin="layout" path="M 0.00938 2.96296E-6 L -8.33333E-7 2.96296E-6 " pathEditMode="relative" rAng="0" ptsTypes="AA">
                                      <p:cBhvr>
                                        <p:cTn id="21" dur="750" fill="hold"/>
                                        <p:tgtEl>
                                          <p:spTgt spid="27"/>
                                        </p:tgtEl>
                                        <p:attrNameLst>
                                          <p:attrName>ppt_x</p:attrName>
                                          <p:attrName>ppt_y</p:attrName>
                                        </p:attrNameLst>
                                      </p:cBhvr>
                                      <p:rCtr x="-469" y="0"/>
                                    </p:animMotion>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P spid="26" grpId="0" build="p" animBg="1"/>
      <p:bldP spid="27" grpId="0"/>
      <p:bldP spid="2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6"/>
          <p:cNvSpPr>
            <a:spLocks noGrp="1"/>
          </p:cNvSpPr>
          <p:nvPr>
            <p:ph type="body" sz="quarter" idx="16"/>
          </p:nvPr>
        </p:nvSpPr>
        <p:spPr>
          <a:xfrm>
            <a:off x="6599552" y="-2615911"/>
            <a:ext cx="4211638" cy="4210050"/>
          </a:xfrm>
          <a:solidFill>
            <a:srgbClr val="006892">
              <a:alpha val="10196"/>
            </a:srgbClr>
          </a:solidFill>
        </p:spPr>
        <p:txBody>
          <a:bodyPr/>
          <a:lstStyle/>
          <a:p>
            <a:endParaRPr lang="en-GB" dirty="0"/>
          </a:p>
        </p:txBody>
      </p:sp>
      <p:sp>
        <p:nvSpPr>
          <p:cNvPr id="26" name="Text Placeholder 15"/>
          <p:cNvSpPr>
            <a:spLocks noGrp="1"/>
          </p:cNvSpPr>
          <p:nvPr>
            <p:ph type="body" sz="quarter" idx="16"/>
          </p:nvPr>
        </p:nvSpPr>
        <p:spPr>
          <a:xfrm>
            <a:off x="-640080" y="-845312"/>
            <a:ext cx="4210812" cy="4210812"/>
          </a:xfrm>
          <a:solidFill>
            <a:srgbClr val="006892">
              <a:alpha val="10196"/>
            </a:srgbClr>
          </a:solidFill>
        </p:spPr>
        <p:txBody>
          <a:bodyPr/>
          <a:lstStyle/>
          <a:p>
            <a:endParaRPr lang="en-GB" dirty="0"/>
          </a:p>
        </p:txBody>
      </p:sp>
      <p:sp>
        <p:nvSpPr>
          <p:cNvPr id="11" name="Text Placeholder 10"/>
          <p:cNvSpPr>
            <a:spLocks noGrp="1"/>
          </p:cNvSpPr>
          <p:nvPr>
            <p:ph type="body" sz="quarter" idx="36"/>
          </p:nvPr>
        </p:nvSpPr>
        <p:spPr/>
        <p:txBody>
          <a:bodyPr/>
          <a:lstStyle/>
          <a:p>
            <a:endParaRPr lang="en-GB"/>
          </a:p>
        </p:txBody>
      </p:sp>
      <p:sp>
        <p:nvSpPr>
          <p:cNvPr id="12" name="Text Placeholder 11"/>
          <p:cNvSpPr>
            <a:spLocks noGrp="1"/>
          </p:cNvSpPr>
          <p:nvPr>
            <p:ph type="body" sz="quarter" idx="48"/>
          </p:nvPr>
        </p:nvSpPr>
        <p:spPr/>
        <p:txBody>
          <a:bodyPr/>
          <a:lstStyle/>
          <a:p>
            <a:endParaRPr lang="en-GB"/>
          </a:p>
        </p:txBody>
      </p:sp>
      <p:sp>
        <p:nvSpPr>
          <p:cNvPr id="27" name="Title 3">
            <a:extLst>
              <a:ext uri="{FF2B5EF4-FFF2-40B4-BE49-F238E27FC236}">
                <a16:creationId xmlns:a16="http://schemas.microsoft.com/office/drawing/2014/main" id="{045A17DC-862F-464A-9CF7-924212D2926E}"/>
              </a:ext>
            </a:extLst>
          </p:cNvPr>
          <p:cNvSpPr txBox="1">
            <a:spLocks/>
          </p:cNvSpPr>
          <p:nvPr/>
        </p:nvSpPr>
        <p:spPr>
          <a:xfrm>
            <a:off x="399714" y="443668"/>
            <a:ext cx="6411633" cy="5644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2"/>
                </a:solidFill>
                <a:latin typeface="+mj-lt"/>
                <a:ea typeface="+mj-ea"/>
                <a:cs typeface="+mj-cs"/>
              </a:defRPr>
            </a:lvl1pPr>
          </a:lstStyle>
          <a:p>
            <a:r>
              <a:rPr lang="en-GB" dirty="0">
                <a:solidFill>
                  <a:srgbClr val="00447A"/>
                </a:solidFill>
              </a:rPr>
              <a:t>Procter &amp; Gamble (Health &amp; Beauty Care) Ltd</a:t>
            </a:r>
          </a:p>
          <a:p>
            <a:r>
              <a:rPr lang="en-GB" b="0" dirty="0">
                <a:solidFill>
                  <a:srgbClr val="00447A"/>
                </a:solidFill>
              </a:rPr>
              <a:t>2018</a:t>
            </a:r>
          </a:p>
        </p:txBody>
      </p:sp>
      <p:sp>
        <p:nvSpPr>
          <p:cNvPr id="21" name="TextBox 20"/>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91099" y="240719"/>
            <a:ext cx="895990" cy="895990"/>
          </a:xfrm>
          <a:prstGeom prst="rect">
            <a:avLst/>
          </a:prstGeom>
        </p:spPr>
      </p:pic>
      <p:pic>
        <p:nvPicPr>
          <p:cNvPr id="6" name="Picture 5">
            <a:extLst>
              <a:ext uri="{FF2B5EF4-FFF2-40B4-BE49-F238E27FC236}">
                <a16:creationId xmlns:a16="http://schemas.microsoft.com/office/drawing/2014/main" id="{5DA50B17-77BF-EBD9-1DBE-4E0C9842B52C}"/>
              </a:ext>
            </a:extLst>
          </p:cNvPr>
          <p:cNvPicPr>
            <a:picLocks noChangeAspect="1"/>
          </p:cNvPicPr>
          <p:nvPr/>
        </p:nvPicPr>
        <p:blipFill>
          <a:blip r:embed="rId4"/>
          <a:stretch>
            <a:fillRect/>
          </a:stretch>
        </p:blipFill>
        <p:spPr>
          <a:xfrm>
            <a:off x="1290917" y="1985497"/>
            <a:ext cx="6770594" cy="3597683"/>
          </a:xfrm>
          <a:prstGeom prst="rect">
            <a:avLst/>
          </a:prstGeom>
        </p:spPr>
      </p:pic>
    </p:spTree>
    <p:extLst>
      <p:ext uri="{BB962C8B-B14F-4D97-AF65-F5344CB8AC3E}">
        <p14:creationId xmlns:p14="http://schemas.microsoft.com/office/powerpoint/2010/main" val="101185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bg/>
                                          </p:spTgt>
                                        </p:tgtEl>
                                        <p:attrNameLst>
                                          <p:attrName>style.visibility</p:attrName>
                                        </p:attrNameLst>
                                      </p:cBhvr>
                                      <p:to>
                                        <p:strVal val="visible"/>
                                      </p:to>
                                    </p:set>
                                    <p:animEffect transition="in" filter="fade">
                                      <p:cBhvr>
                                        <p:cTn id="7" dur="500"/>
                                        <p:tgtEl>
                                          <p:spTgt spid="24">
                                            <p:bg/>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bg/>
                                          </p:spTgt>
                                        </p:tgtEl>
                                        <p:attrNameLst>
                                          <p:attrName>style.visibility</p:attrName>
                                        </p:attrNameLst>
                                      </p:cBhvr>
                                      <p:to>
                                        <p:strVal val="visible"/>
                                      </p:to>
                                    </p:set>
                                    <p:animEffect transition="in" filter="fade">
                                      <p:cBhvr>
                                        <p:cTn id="13" dur="500"/>
                                        <p:tgtEl>
                                          <p:spTgt spid="26">
                                            <p:bg/>
                                          </p:spTgt>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fade">
                                      <p:cBhvr>
                                        <p:cTn id="16" dur="500"/>
                                        <p:tgtEl>
                                          <p:spTgt spid="26">
                                            <p:txEl>
                                              <p:pRg st="0" end="0"/>
                                            </p:txEl>
                                          </p:spTgt>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35" presetClass="path" presetSubtype="0" accel="50000" decel="50000" fill="hold" grpId="1" nodeType="withEffect">
                                  <p:stCondLst>
                                    <p:cond delay="0"/>
                                  </p:stCondLst>
                                  <p:childTnLst>
                                    <p:animMotion origin="layout" path="M 0.00938 2.96296E-6 L -8.33333E-7 2.96296E-6 " pathEditMode="relative" rAng="0" ptsTypes="AA">
                                      <p:cBhvr>
                                        <p:cTn id="21" dur="750" fill="hold"/>
                                        <p:tgtEl>
                                          <p:spTgt spid="27"/>
                                        </p:tgtEl>
                                        <p:attrNameLst>
                                          <p:attrName>ppt_x</p:attrName>
                                          <p:attrName>ppt_y</p:attrName>
                                        </p:attrNameLst>
                                      </p:cBhvr>
                                      <p:rCtr x="-469" y="0"/>
                                    </p:animMotion>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P spid="26" grpId="0" build="p" animBg="1"/>
      <p:bldP spid="27" grpId="0"/>
      <p:bldP spid="2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6"/>
          <p:cNvSpPr>
            <a:spLocks noGrp="1"/>
          </p:cNvSpPr>
          <p:nvPr>
            <p:ph type="body" sz="quarter" idx="16"/>
          </p:nvPr>
        </p:nvSpPr>
        <p:spPr>
          <a:xfrm>
            <a:off x="6599552" y="-2615911"/>
            <a:ext cx="4211638" cy="4210050"/>
          </a:xfrm>
          <a:solidFill>
            <a:srgbClr val="006892">
              <a:alpha val="10196"/>
            </a:srgbClr>
          </a:solidFill>
        </p:spPr>
        <p:txBody>
          <a:bodyPr/>
          <a:lstStyle/>
          <a:p>
            <a:endParaRPr lang="en-GB" dirty="0"/>
          </a:p>
        </p:txBody>
      </p:sp>
      <p:sp>
        <p:nvSpPr>
          <p:cNvPr id="26" name="Text Placeholder 15"/>
          <p:cNvSpPr>
            <a:spLocks noGrp="1"/>
          </p:cNvSpPr>
          <p:nvPr>
            <p:ph type="body" sz="quarter" idx="16"/>
          </p:nvPr>
        </p:nvSpPr>
        <p:spPr>
          <a:xfrm>
            <a:off x="-640080" y="-845312"/>
            <a:ext cx="4210812" cy="4210812"/>
          </a:xfrm>
          <a:solidFill>
            <a:srgbClr val="006892">
              <a:alpha val="10196"/>
            </a:srgbClr>
          </a:solidFill>
        </p:spPr>
        <p:txBody>
          <a:bodyPr/>
          <a:lstStyle/>
          <a:p>
            <a:endParaRPr lang="en-GB" dirty="0"/>
          </a:p>
        </p:txBody>
      </p:sp>
      <p:sp>
        <p:nvSpPr>
          <p:cNvPr id="11" name="Text Placeholder 10"/>
          <p:cNvSpPr>
            <a:spLocks noGrp="1"/>
          </p:cNvSpPr>
          <p:nvPr>
            <p:ph type="body" sz="quarter" idx="36"/>
          </p:nvPr>
        </p:nvSpPr>
        <p:spPr/>
        <p:txBody>
          <a:bodyPr/>
          <a:lstStyle/>
          <a:p>
            <a:endParaRPr lang="en-GB"/>
          </a:p>
        </p:txBody>
      </p:sp>
      <p:sp>
        <p:nvSpPr>
          <p:cNvPr id="12" name="Text Placeholder 11"/>
          <p:cNvSpPr>
            <a:spLocks noGrp="1"/>
          </p:cNvSpPr>
          <p:nvPr>
            <p:ph type="body" sz="quarter" idx="48"/>
          </p:nvPr>
        </p:nvSpPr>
        <p:spPr/>
        <p:txBody>
          <a:bodyPr/>
          <a:lstStyle/>
          <a:p>
            <a:endParaRPr lang="en-GB"/>
          </a:p>
        </p:txBody>
      </p:sp>
      <p:sp>
        <p:nvSpPr>
          <p:cNvPr id="27" name="Title 3">
            <a:extLst>
              <a:ext uri="{FF2B5EF4-FFF2-40B4-BE49-F238E27FC236}">
                <a16:creationId xmlns:a16="http://schemas.microsoft.com/office/drawing/2014/main" id="{045A17DC-862F-464A-9CF7-924212D2926E}"/>
              </a:ext>
            </a:extLst>
          </p:cNvPr>
          <p:cNvSpPr txBox="1">
            <a:spLocks/>
          </p:cNvSpPr>
          <p:nvPr/>
        </p:nvSpPr>
        <p:spPr>
          <a:xfrm>
            <a:off x="255494" y="443668"/>
            <a:ext cx="7752230" cy="564467"/>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200" b="1" kern="1200">
                <a:solidFill>
                  <a:schemeClr val="accent2"/>
                </a:solidFill>
                <a:latin typeface="+mj-lt"/>
                <a:ea typeface="+mj-ea"/>
                <a:cs typeface="+mj-cs"/>
              </a:defRPr>
            </a:lvl1pPr>
          </a:lstStyle>
          <a:p>
            <a:r>
              <a:rPr lang="en-GB" dirty="0">
                <a:solidFill>
                  <a:srgbClr val="00447A"/>
                </a:solidFill>
              </a:rPr>
              <a:t>Centre For Medical Sciences &amp; Research Ltd</a:t>
            </a:r>
          </a:p>
          <a:p>
            <a:r>
              <a:rPr lang="en-GB" b="0" dirty="0">
                <a:solidFill>
                  <a:srgbClr val="00447A"/>
                </a:solidFill>
              </a:rPr>
              <a:t>2022</a:t>
            </a:r>
          </a:p>
        </p:txBody>
      </p:sp>
      <p:sp>
        <p:nvSpPr>
          <p:cNvPr id="21" name="TextBox 20"/>
          <p:cNvSpPr txBox="1"/>
          <p:nvPr/>
        </p:nvSpPr>
        <p:spPr>
          <a:xfrm>
            <a:off x="124097" y="6407331"/>
            <a:ext cx="4885509" cy="287383"/>
          </a:xfrm>
          <a:prstGeom prst="rect">
            <a:avLst/>
          </a:prstGeom>
          <a:noFill/>
        </p:spPr>
        <p:txBody>
          <a:bodyPr wrap="square" rtlCol="0">
            <a:noAutofit/>
          </a:bodyPr>
          <a:lstStyle/>
          <a:p>
            <a:r>
              <a:rPr lang="en-GB" sz="1100" dirty="0">
                <a:solidFill>
                  <a:srgbClr val="4C5B52">
                    <a:lumMod val="60000"/>
                    <a:lumOff val="40000"/>
                  </a:srgbClr>
                </a:solidFill>
              </a:rPr>
              <a:t>Promotional Marketing, Use of the term ‘Dr’, and ‘No. 1’ claims </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91099" y="240719"/>
            <a:ext cx="895990" cy="895990"/>
          </a:xfrm>
          <a:prstGeom prst="rect">
            <a:avLst/>
          </a:prstGeom>
        </p:spPr>
      </p:pic>
      <p:pic>
        <p:nvPicPr>
          <p:cNvPr id="3" name="Picture 2" descr="Graphical user interface, website&#10;&#10;Description automatically generated">
            <a:extLst>
              <a:ext uri="{FF2B5EF4-FFF2-40B4-BE49-F238E27FC236}">
                <a16:creationId xmlns:a16="http://schemas.microsoft.com/office/drawing/2014/main" id="{642B04EE-E538-18C3-84B9-E4DB7F69B1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0088"/>
          <a:stretch/>
        </p:blipFill>
        <p:spPr>
          <a:xfrm>
            <a:off x="1803913" y="1950102"/>
            <a:ext cx="6411385" cy="4063028"/>
          </a:xfrm>
          <a:prstGeom prst="rect">
            <a:avLst/>
          </a:prstGeom>
        </p:spPr>
      </p:pic>
    </p:spTree>
    <p:extLst>
      <p:ext uri="{BB962C8B-B14F-4D97-AF65-F5344CB8AC3E}">
        <p14:creationId xmlns:p14="http://schemas.microsoft.com/office/powerpoint/2010/main" val="213651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bg/>
                                          </p:spTgt>
                                        </p:tgtEl>
                                        <p:attrNameLst>
                                          <p:attrName>style.visibility</p:attrName>
                                        </p:attrNameLst>
                                      </p:cBhvr>
                                      <p:to>
                                        <p:strVal val="visible"/>
                                      </p:to>
                                    </p:set>
                                    <p:animEffect transition="in" filter="fade">
                                      <p:cBhvr>
                                        <p:cTn id="7" dur="500"/>
                                        <p:tgtEl>
                                          <p:spTgt spid="24">
                                            <p:bg/>
                                          </p:spTgt>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24">
                                            <p:txEl>
                                              <p:pRg st="0" end="0"/>
                                            </p:txEl>
                                          </p:spTgt>
                                        </p:tgtEl>
                                        <p:attrNameLst>
                                          <p:attrName>style.visibility</p:attrName>
                                        </p:attrNameLst>
                                      </p:cBhvr>
                                      <p:to>
                                        <p:strVal val="visible"/>
                                      </p:to>
                                    </p:set>
                                    <p:animEffect transition="in" filter="fade">
                                      <p:cBhvr>
                                        <p:cTn id="10" dur="500"/>
                                        <p:tgtEl>
                                          <p:spTgt spid="2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bg/>
                                          </p:spTgt>
                                        </p:tgtEl>
                                        <p:attrNameLst>
                                          <p:attrName>style.visibility</p:attrName>
                                        </p:attrNameLst>
                                      </p:cBhvr>
                                      <p:to>
                                        <p:strVal val="visible"/>
                                      </p:to>
                                    </p:set>
                                    <p:animEffect transition="in" filter="fade">
                                      <p:cBhvr>
                                        <p:cTn id="13" dur="500"/>
                                        <p:tgtEl>
                                          <p:spTgt spid="26">
                                            <p:bg/>
                                          </p:spTgt>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fade">
                                      <p:cBhvr>
                                        <p:cTn id="16" dur="500"/>
                                        <p:tgtEl>
                                          <p:spTgt spid="26">
                                            <p:txEl>
                                              <p:pRg st="0" end="0"/>
                                            </p:txEl>
                                          </p:spTgt>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35" presetClass="path" presetSubtype="0" accel="50000" decel="50000" fill="hold" grpId="1" nodeType="withEffect">
                                  <p:stCondLst>
                                    <p:cond delay="0"/>
                                  </p:stCondLst>
                                  <p:childTnLst>
                                    <p:animMotion origin="layout" path="M 0.00938 2.96296E-6 L -8.33333E-7 2.96296E-6 " pathEditMode="relative" rAng="0" ptsTypes="AA">
                                      <p:cBhvr>
                                        <p:cTn id="21" dur="750" fill="hold"/>
                                        <p:tgtEl>
                                          <p:spTgt spid="27"/>
                                        </p:tgtEl>
                                        <p:attrNameLst>
                                          <p:attrName>ppt_x</p:attrName>
                                          <p:attrName>ppt_y</p:attrName>
                                        </p:attrNameLst>
                                      </p:cBhvr>
                                      <p:rCtr x="-469" y="0"/>
                                    </p:animMotion>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P spid="26" grpId="0" build="p" animBg="1"/>
      <p:bldP spid="27" grpId="0"/>
      <p:bldP spid="2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5030" r="6532"/>
          <a:stretch/>
        </p:blipFill>
        <p:spPr>
          <a:xfrm>
            <a:off x="0" y="-29876"/>
            <a:ext cx="9152092" cy="6887876"/>
          </a:xfrm>
          <a:prstGeom prst="rect">
            <a:avLst/>
          </a:prstGeom>
        </p:spPr>
      </p:pic>
      <p:sp>
        <p:nvSpPr>
          <p:cNvPr id="24" name="Text Placeholder 23">
            <a:extLst>
              <a:ext uri="{FF2B5EF4-FFF2-40B4-BE49-F238E27FC236}">
                <a16:creationId xmlns:a16="http://schemas.microsoft.com/office/drawing/2014/main" id="{3C459712-F0DA-4D8E-8E64-04FB798513EA}"/>
              </a:ext>
            </a:extLst>
          </p:cNvPr>
          <p:cNvSpPr>
            <a:spLocks noGrp="1"/>
          </p:cNvSpPr>
          <p:nvPr>
            <p:ph type="body" sz="quarter" idx="17"/>
          </p:nvPr>
        </p:nvSpPr>
        <p:spPr>
          <a:xfrm>
            <a:off x="-1305330" y="4609596"/>
            <a:ext cx="6196965" cy="6196965"/>
          </a:xfrm>
        </p:spPr>
        <p:txBody>
          <a:bodyPr/>
          <a:lstStyle/>
          <a:p>
            <a:endParaRPr lang="en-GB" dirty="0"/>
          </a:p>
        </p:txBody>
      </p:sp>
      <p:sp>
        <p:nvSpPr>
          <p:cNvPr id="4" name="Title 3">
            <a:extLst>
              <a:ext uri="{FF2B5EF4-FFF2-40B4-BE49-F238E27FC236}">
                <a16:creationId xmlns:a16="http://schemas.microsoft.com/office/drawing/2014/main" id="{29862E9A-794E-4417-855B-A6EE125396BE}"/>
              </a:ext>
            </a:extLst>
          </p:cNvPr>
          <p:cNvSpPr>
            <a:spLocks noGrp="1"/>
          </p:cNvSpPr>
          <p:nvPr>
            <p:ph type="title"/>
          </p:nvPr>
        </p:nvSpPr>
        <p:spPr>
          <a:xfrm>
            <a:off x="448269" y="5759076"/>
            <a:ext cx="3867484" cy="524072"/>
          </a:xfrm>
        </p:spPr>
        <p:txBody>
          <a:bodyPr/>
          <a:lstStyle/>
          <a:p>
            <a:r>
              <a:rPr lang="en-GB" dirty="0"/>
              <a:t>Any questions?</a:t>
            </a:r>
          </a:p>
        </p:txBody>
      </p:sp>
      <p:sp>
        <p:nvSpPr>
          <p:cNvPr id="25" name="Text Placeholder 24">
            <a:extLst>
              <a:ext uri="{FF2B5EF4-FFF2-40B4-BE49-F238E27FC236}">
                <a16:creationId xmlns:a16="http://schemas.microsoft.com/office/drawing/2014/main" id="{8677852C-2E8A-482B-A9E0-35B72A02306F}"/>
              </a:ext>
            </a:extLst>
          </p:cNvPr>
          <p:cNvSpPr>
            <a:spLocks noGrp="1"/>
          </p:cNvSpPr>
          <p:nvPr>
            <p:ph type="body" sz="quarter" idx="36"/>
          </p:nvPr>
        </p:nvSpPr>
        <p:spPr>
          <a:blipFill>
            <a:blip r:embed="rId4"/>
            <a:stretch>
              <a:fillRect/>
            </a:stretch>
          </a:blipFill>
        </p:spPr>
        <p:txBody>
          <a:bodyPr/>
          <a:lstStyle/>
          <a:p>
            <a:endParaRPr lang="en-GB"/>
          </a:p>
        </p:txBody>
      </p:sp>
      <p:sp>
        <p:nvSpPr>
          <p:cNvPr id="5" name="Picture Placeholder 4"/>
          <p:cNvSpPr>
            <a:spLocks noGrp="1"/>
          </p:cNvSpPr>
          <p:nvPr>
            <p:ph type="pic" sz="quarter" idx="41"/>
          </p:nvPr>
        </p:nvSpPr>
        <p:spPr/>
      </p:sp>
      <p:sp>
        <p:nvSpPr>
          <p:cNvPr id="6" name="Picture Placeholder 5"/>
          <p:cNvSpPr>
            <a:spLocks noGrp="1"/>
          </p:cNvSpPr>
          <p:nvPr>
            <p:ph type="pic" sz="quarter" idx="42"/>
          </p:nvPr>
        </p:nvSpPr>
        <p:spPr/>
      </p:sp>
      <p:sp>
        <p:nvSpPr>
          <p:cNvPr id="7" name="Picture Placeholder 6"/>
          <p:cNvSpPr>
            <a:spLocks noGrp="1"/>
          </p:cNvSpPr>
          <p:nvPr>
            <p:ph type="pic" sz="quarter" idx="43"/>
          </p:nvPr>
        </p:nvSpPr>
        <p:spPr/>
      </p:sp>
    </p:spTree>
    <p:extLst>
      <p:ext uri="{BB962C8B-B14F-4D97-AF65-F5344CB8AC3E}">
        <p14:creationId xmlns:p14="http://schemas.microsoft.com/office/powerpoint/2010/main" val="420493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4">
                                            <p:bg/>
                                          </p:spTgt>
                                        </p:tgtEl>
                                        <p:attrNameLst>
                                          <p:attrName>style.visibility</p:attrName>
                                        </p:attrNameLst>
                                      </p:cBhvr>
                                      <p:to>
                                        <p:strVal val="visible"/>
                                      </p:to>
                                    </p:set>
                                    <p:animEffect transition="in" filter="fade">
                                      <p:cBhvr>
                                        <p:cTn id="10" dur="500"/>
                                        <p:tgtEl>
                                          <p:spTgt spid="24">
                                            <p:bg/>
                                          </p:spTgt>
                                        </p:tgtEl>
                                      </p:cBhvr>
                                    </p:animEffect>
                                  </p:childTnLst>
                                </p:cTn>
                              </p:par>
                              <p:par>
                                <p:cTn id="11" presetID="10" presetClass="entr" presetSubtype="0" fill="hold" grpId="0" nodeType="withEffect" nodePh="1">
                                  <p:stCondLst>
                                    <p:cond delay="250"/>
                                  </p:stCondLst>
                                  <p:endCondLst>
                                    <p:cond evt="begin" delay="0">
                                      <p:tn val="11"/>
                                    </p:cond>
                                  </p:endCondLst>
                                  <p:childTnLst>
                                    <p:set>
                                      <p:cBhvr>
                                        <p:cTn id="12" dur="1" fill="hold">
                                          <p:stCondLst>
                                            <p:cond delay="0"/>
                                          </p:stCondLst>
                                        </p:cTn>
                                        <p:tgtEl>
                                          <p:spTgt spid="24">
                                            <p:txEl>
                                              <p:pRg st="0" end="0"/>
                                            </p:txEl>
                                          </p:spTgt>
                                        </p:tgtEl>
                                        <p:attrNameLst>
                                          <p:attrName>style.visibility</p:attrName>
                                        </p:attrNameLst>
                                      </p:cBhvr>
                                      <p:to>
                                        <p:strVal val="visible"/>
                                      </p:to>
                                    </p:set>
                                    <p:animEffect transition="in" filter="fade">
                                      <p:cBhvr>
                                        <p:cTn id="13"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P spid="4" grpId="0"/>
    </p:bldLst>
  </p:timing>
</p:sld>
</file>

<file path=ppt/theme/theme1.xml><?xml version="1.0" encoding="utf-8"?>
<a:theme xmlns:a="http://schemas.openxmlformats.org/drawingml/2006/main" name="CAP - Advertising Standards Template ">
  <a:themeElements>
    <a:clrScheme name="Advertising Standards">
      <a:dk1>
        <a:sysClr val="windowText" lastClr="000000"/>
      </a:dk1>
      <a:lt1>
        <a:srgbClr val="FFFFFF"/>
      </a:lt1>
      <a:dk2>
        <a:srgbClr val="4C5B52"/>
      </a:dk2>
      <a:lt2>
        <a:srgbClr val="FFFFFF"/>
      </a:lt2>
      <a:accent1>
        <a:srgbClr val="009AC7"/>
      </a:accent1>
      <a:accent2>
        <a:srgbClr val="B5121B"/>
      </a:accent2>
      <a:accent3>
        <a:srgbClr val="00447A"/>
      </a:accent3>
      <a:accent4>
        <a:srgbClr val="117580"/>
      </a:accent4>
      <a:accent5>
        <a:srgbClr val="E0C022"/>
      </a:accent5>
      <a:accent6>
        <a:srgbClr val="422379"/>
      </a:accent6>
      <a:hlink>
        <a:srgbClr val="E0C022"/>
      </a:hlink>
      <a:folHlink>
        <a:srgbClr val="B5121B"/>
      </a:folHlink>
    </a:clrScheme>
    <a:fontScheme name="Advertising Standar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sz="1600" dirty="0" smtClean="0">
            <a:solidFill>
              <a:schemeClr val="tx2"/>
            </a:solidFill>
          </a:defRPr>
        </a:defPPr>
      </a:lstStyle>
    </a:txDef>
  </a:objectDefaults>
  <a:extraClrSchemeLst/>
  <a:extLst>
    <a:ext uri="{05A4C25C-085E-4340-85A3-A5531E510DB2}">
      <thm15:themeFamily xmlns:thm15="http://schemas.microsoft.com/office/thememl/2012/main" name="Advertising_Standards_Template_v0.10.potx" id="{4379CF01-3A24-4B4E-A2CB-4B80CC838B8E}" vid="{C4E3D808-F66F-4A12-AC72-46CDBF005350}"/>
    </a:ext>
  </a:extLst>
</a:theme>
</file>

<file path=ppt/theme/theme2.xml><?xml version="1.0" encoding="utf-8"?>
<a:theme xmlns:a="http://schemas.openxmlformats.org/drawingml/2006/main" name="1_CAP - Advertising Standards Template ">
  <a:themeElements>
    <a:clrScheme name="Advertising Standards">
      <a:dk1>
        <a:sysClr val="windowText" lastClr="000000"/>
      </a:dk1>
      <a:lt1>
        <a:srgbClr val="FFFFFF"/>
      </a:lt1>
      <a:dk2>
        <a:srgbClr val="4C5B52"/>
      </a:dk2>
      <a:lt2>
        <a:srgbClr val="FFFFFF"/>
      </a:lt2>
      <a:accent1>
        <a:srgbClr val="009AC7"/>
      </a:accent1>
      <a:accent2>
        <a:srgbClr val="B5121B"/>
      </a:accent2>
      <a:accent3>
        <a:srgbClr val="00447A"/>
      </a:accent3>
      <a:accent4>
        <a:srgbClr val="117580"/>
      </a:accent4>
      <a:accent5>
        <a:srgbClr val="E0C022"/>
      </a:accent5>
      <a:accent6>
        <a:srgbClr val="422379"/>
      </a:accent6>
      <a:hlink>
        <a:srgbClr val="E0C022"/>
      </a:hlink>
      <a:folHlink>
        <a:srgbClr val="B5121B"/>
      </a:folHlink>
    </a:clrScheme>
    <a:fontScheme name="Advertising Standar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6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gn="l">
          <a:defRPr sz="1600" dirty="0" smtClean="0">
            <a:solidFill>
              <a:schemeClr val="tx2"/>
            </a:solidFill>
          </a:defRPr>
        </a:defPPr>
      </a:lstStyle>
    </a:txDef>
  </a:objectDefaults>
  <a:extraClrSchemeLst/>
  <a:extLst>
    <a:ext uri="{05A4C25C-085E-4340-85A3-A5531E510DB2}">
      <thm15:themeFamily xmlns:thm15="http://schemas.microsoft.com/office/thememl/2012/main" name="AA Misleading Advertising 28 Feb" id="{DB971A4D-AEAA-487F-8D17-4E3712DF2DCE}" vid="{5D6A9469-E02D-4156-B2D1-A577A2BD8AA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30ae795-93a2-4f5c-ab3a-771030dbcc99" xsi:nil="true"/>
    <lcf76f155ced4ddcb4097134ff3c332f xmlns="804f082a-3da9-45ac-9abc-06199283d2d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B7569D9F2DAD74AA2DF5E7F305766CE" ma:contentTypeVersion="2" ma:contentTypeDescription="Create a new document." ma:contentTypeScope="" ma:versionID="7abfadfba1c995a556964ac31189cc26">
  <xsd:schema xmlns:xsd="http://www.w3.org/2001/XMLSchema" xmlns:xs="http://www.w3.org/2001/XMLSchema" xmlns:p="http://schemas.microsoft.com/office/2006/metadata/properties" xmlns:ns2="1baecd77-96fa-4d17-a5a2-42c882cb2c7c" targetNamespace="http://schemas.microsoft.com/office/2006/metadata/properties" ma:root="true" ma:fieldsID="fce5e9d01d57eecc7731932c3dd722bf" ns2:_="">
    <xsd:import namespace="1baecd77-96fa-4d17-a5a2-42c882cb2c7c"/>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aecd77-96fa-4d17-a5a2-42c882cb2c7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ct:contentTypeSchema xmlns:ct="http://schemas.microsoft.com/office/2006/metadata/contentType" xmlns:ma="http://schemas.microsoft.com/office/2006/metadata/properties/metaAttributes" ct:_="" ma:_="" ma:contentTypeName="Document" ma:contentTypeID="0x01010066A1F69E633B824689668AA384B7E66B" ma:contentTypeVersion="16" ma:contentTypeDescription="Create a new document." ma:contentTypeScope="" ma:versionID="01b56de797eafc0ac47dc2cf1a2beffa">
  <xsd:schema xmlns:xsd="http://www.w3.org/2001/XMLSchema" xmlns:xs="http://www.w3.org/2001/XMLSchema" xmlns:p="http://schemas.microsoft.com/office/2006/metadata/properties" xmlns:ns2="a30ae795-93a2-4f5c-ab3a-771030dbcc99" xmlns:ns3="804f082a-3da9-45ac-9abc-06199283d2df" targetNamespace="http://schemas.microsoft.com/office/2006/metadata/properties" ma:root="true" ma:fieldsID="595450e2eebe509d9a252a2668e866b5" ns2:_="" ns3:_="">
    <xsd:import namespace="a30ae795-93a2-4f5c-ab3a-771030dbcc99"/>
    <xsd:import namespace="804f082a-3da9-45ac-9abc-06199283d2d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0ae795-93a2-4f5c-ab3a-771030dbcc9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7aba28d-73a0-4cc1-a8d0-00183bf138a5}" ma:internalName="TaxCatchAll" ma:showField="CatchAllData" ma:web="a30ae795-93a2-4f5c-ab3a-771030dbcc9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04f082a-3da9-45ac-9abc-06199283d2d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b7638d9-b738-4344-886f-c356afb7a93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94DE04-3762-4CF4-879C-E965D825408E}">
  <ds:schemaRefs>
    <ds:schemaRef ds:uri="http://schemas.microsoft.com/sharepoint/v3/contenttype/forms"/>
  </ds:schemaRefs>
</ds:datastoreItem>
</file>

<file path=customXml/itemProps2.xml><?xml version="1.0" encoding="utf-8"?>
<ds:datastoreItem xmlns:ds="http://schemas.openxmlformats.org/officeDocument/2006/customXml" ds:itemID="{0259E58B-9697-4312-A8F0-576FD022AD56}">
  <ds:schemaRefs>
    <ds:schemaRef ds:uri="1baecd77-96fa-4d17-a5a2-42c882cb2c7c"/>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D9FF4BC7-7480-4DEE-8BE9-C0F02968C1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aecd77-96fa-4d17-a5a2-42c882cb2c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1F2F7E1-F1E6-4A22-ABB6-D06DEDBB7ED9}"/>
</file>

<file path=docProps/app.xml><?xml version="1.0" encoding="utf-8"?>
<Properties xmlns="http://schemas.openxmlformats.org/officeDocument/2006/extended-properties" xmlns:vt="http://schemas.openxmlformats.org/officeDocument/2006/docPropsVTypes">
  <TotalTime>8835</TotalTime>
  <Words>7935</Words>
  <Application>Microsoft Office PowerPoint</Application>
  <PresentationFormat>On-screen Show (4:3)</PresentationFormat>
  <Paragraphs>570</Paragraphs>
  <Slides>40</Slides>
  <Notes>40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Arial</vt:lpstr>
      <vt:lpstr>Calibri</vt:lpstr>
      <vt:lpstr>Courier New</vt:lpstr>
      <vt:lpstr>Roboto</vt:lpstr>
      <vt:lpstr>Segoe UI</vt:lpstr>
      <vt:lpstr>Symbol</vt:lpstr>
      <vt:lpstr>CAP - Advertising Standards Template </vt:lpstr>
      <vt:lpstr>1_CAP - Advertising Standards Template </vt:lpstr>
      <vt:lpstr>Promotional Marketing, Use of the term ‘Dr’, and ‘No. 1’ claims </vt:lpstr>
      <vt:lpstr>PowerPoint Presentation</vt:lpstr>
      <vt:lpstr>PowerPoint Presentation</vt:lpstr>
      <vt:lpstr>The Broadcast rules</vt:lpstr>
      <vt:lpstr>PowerPoint Presentation</vt:lpstr>
      <vt:lpstr>PowerPoint Presentation</vt:lpstr>
      <vt:lpstr>PowerPoint Presentation</vt:lpstr>
      <vt:lpstr>PowerPoint Presentation</vt:lpstr>
      <vt:lpstr>Any questions?</vt:lpstr>
      <vt:lpstr>The Broadcast rules</vt:lpstr>
      <vt:lpstr>Woodvale Clinic 2012</vt:lpstr>
      <vt:lpstr>Integral Health 2014 </vt:lpstr>
      <vt:lpstr>Any questions?</vt:lpstr>
      <vt:lpstr>The Broadcast rules</vt:lpstr>
      <vt:lpstr>PowerPoint Presentation</vt:lpstr>
      <vt:lpstr>PowerPoint Presentation</vt:lpstr>
      <vt:lpstr>The Broadcast rules</vt:lpstr>
      <vt:lpstr>PowerPoint Presentation</vt:lpstr>
      <vt:lpstr>PowerPoint Presentation</vt:lpstr>
      <vt:lpstr>The Broadcast rules</vt:lpstr>
      <vt:lpstr>PowerPoint Presentation</vt:lpstr>
      <vt:lpstr>PowerPoint Presentation</vt:lpstr>
      <vt:lpstr>PowerPoint Presentation</vt:lpstr>
      <vt:lpstr>PowerPoint Presentation</vt:lpstr>
      <vt:lpstr>The Broadcast rules</vt:lpstr>
      <vt:lpstr>PowerPoint Presentation</vt:lpstr>
      <vt:lpstr>PowerPoint Presentation</vt:lpstr>
      <vt:lpstr>PowerPoint Presentation</vt:lpstr>
      <vt:lpstr>The Broadcast rules</vt:lpstr>
      <vt:lpstr>PowerPoint Presentation</vt:lpstr>
      <vt:lpstr>PowerPoint Presentation</vt:lpstr>
      <vt:lpstr>The Broadcast rules</vt:lpstr>
      <vt:lpstr>PowerPoint Presentation</vt:lpstr>
      <vt:lpstr>PowerPoint Presentation</vt:lpstr>
      <vt:lpstr>PowerPoint Presentation</vt:lpstr>
      <vt:lpstr>PowerPoint Presentation</vt:lpstr>
      <vt:lpstr>PowerPoint Presentation</vt:lpstr>
      <vt:lpstr>Any questions?</vt:lpstr>
      <vt:lpstr>CAP eLearning</vt:lpstr>
      <vt:lpstr>Other resources</vt:lpstr>
    </vt:vector>
  </TitlesOfParts>
  <Company>ASA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Advice:Weekly Promotional Marketing</dc:title>
  <dc:creator>Rumneet Johal</dc:creator>
  <cp:lastModifiedBy>Dawn Larcombe</cp:lastModifiedBy>
  <cp:revision>76</cp:revision>
  <dcterms:created xsi:type="dcterms:W3CDTF">2021-03-31T14:59:20Z</dcterms:created>
  <dcterms:modified xsi:type="dcterms:W3CDTF">2023-02-27T10:44:45Z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0x010100FB7569D9F2DAD74AA2DF5E7F305766CE</vt:lpwstr>
  </property>
  <property fmtid="{D5CDD505-2E9C-101B-9397-08002B2CF9AE}" pid="3" name="_dlc_DocIdItemGuid">
    <vt:lpwstr>6e7c4c58-d5be-4708-a9aa-a2fd901c227f</vt:lpwstr>
  </property>
  <property fmtid="{D5CDD505-2E9C-101B-9397-08002B2CF9AE}" pid="4" name="MediaServiceImageTags">
    <vt:lpwstr/>
  </property>
</Properties>
</file>